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0439400" cy="1511935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506D"/>
    <a:srgbClr val="97B8CD"/>
    <a:srgbClr val="CBC457"/>
    <a:srgbClr val="325469"/>
    <a:srgbClr val="2B839A"/>
    <a:srgbClr val="DCD790"/>
    <a:srgbClr val="FFFFFF"/>
    <a:srgbClr val="F8D8DF"/>
    <a:srgbClr val="A4D8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94660"/>
  </p:normalViewPr>
  <p:slideViewPr>
    <p:cSldViewPr snapToGrid="0">
      <p:cViewPr>
        <p:scale>
          <a:sx n="100" d="100"/>
          <a:sy n="100" d="100"/>
        </p:scale>
        <p:origin x="1542" y="-24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2955" y="2474395"/>
            <a:ext cx="8873490" cy="5263774"/>
          </a:xfrm>
        </p:spPr>
        <p:txBody>
          <a:bodyPr anchor="b"/>
          <a:lstStyle>
            <a:lvl1pPr algn="ctr">
              <a:defRPr sz="685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4925" y="7941160"/>
            <a:ext cx="7829550" cy="3650342"/>
          </a:xfrm>
        </p:spPr>
        <p:txBody>
          <a:bodyPr/>
          <a:lstStyle>
            <a:lvl1pPr marL="0" indent="0" algn="ctr">
              <a:buNone/>
              <a:defRPr sz="2740"/>
            </a:lvl1pPr>
            <a:lvl2pPr marL="521985" indent="0" algn="ctr">
              <a:buNone/>
              <a:defRPr sz="2283"/>
            </a:lvl2pPr>
            <a:lvl3pPr marL="1043970" indent="0" algn="ctr">
              <a:buNone/>
              <a:defRPr sz="2055"/>
            </a:lvl3pPr>
            <a:lvl4pPr marL="1565956" indent="0" algn="ctr">
              <a:buNone/>
              <a:defRPr sz="1827"/>
            </a:lvl4pPr>
            <a:lvl5pPr marL="2087941" indent="0" algn="ctr">
              <a:buNone/>
              <a:defRPr sz="1827"/>
            </a:lvl5pPr>
            <a:lvl6pPr marL="2609926" indent="0" algn="ctr">
              <a:buNone/>
              <a:defRPr sz="1827"/>
            </a:lvl6pPr>
            <a:lvl7pPr marL="3131911" indent="0" algn="ctr">
              <a:buNone/>
              <a:defRPr sz="1827"/>
            </a:lvl7pPr>
            <a:lvl8pPr marL="3653897" indent="0" algn="ctr">
              <a:buNone/>
              <a:defRPr sz="1827"/>
            </a:lvl8pPr>
            <a:lvl9pPr marL="4175882" indent="0" algn="ctr">
              <a:buNone/>
              <a:defRPr sz="1827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94179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02420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272" y="3769342"/>
            <a:ext cx="9003983" cy="6289229"/>
          </a:xfrm>
        </p:spPr>
        <p:txBody>
          <a:bodyPr anchor="b"/>
          <a:lstStyle>
            <a:lvl1pPr>
              <a:defRPr sz="685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272" y="10118069"/>
            <a:ext cx="9003983" cy="3307357"/>
          </a:xfrm>
        </p:spPr>
        <p:txBody>
          <a:bodyPr/>
          <a:lstStyle>
            <a:lvl1pPr marL="0" indent="0">
              <a:buNone/>
              <a:defRPr sz="2740">
                <a:solidFill>
                  <a:schemeClr val="tx1">
                    <a:tint val="82000"/>
                  </a:schemeClr>
                </a:solidFill>
              </a:defRPr>
            </a:lvl1pPr>
            <a:lvl2pPr marL="521985" indent="0">
              <a:buNone/>
              <a:defRPr sz="2283">
                <a:solidFill>
                  <a:schemeClr val="tx1">
                    <a:tint val="82000"/>
                  </a:schemeClr>
                </a:solidFill>
              </a:defRPr>
            </a:lvl2pPr>
            <a:lvl3pPr marL="1043970" indent="0">
              <a:buNone/>
              <a:defRPr sz="2055">
                <a:solidFill>
                  <a:schemeClr val="tx1">
                    <a:tint val="82000"/>
                  </a:schemeClr>
                </a:solidFill>
              </a:defRPr>
            </a:lvl3pPr>
            <a:lvl4pPr marL="1565956" indent="0">
              <a:buNone/>
              <a:defRPr sz="1827">
                <a:solidFill>
                  <a:schemeClr val="tx1">
                    <a:tint val="82000"/>
                  </a:schemeClr>
                </a:solidFill>
              </a:defRPr>
            </a:lvl4pPr>
            <a:lvl5pPr marL="2087941" indent="0">
              <a:buNone/>
              <a:defRPr sz="1827">
                <a:solidFill>
                  <a:schemeClr val="tx1">
                    <a:tint val="82000"/>
                  </a:schemeClr>
                </a:solidFill>
              </a:defRPr>
            </a:lvl5pPr>
            <a:lvl6pPr marL="2609926" indent="0">
              <a:buNone/>
              <a:defRPr sz="1827">
                <a:solidFill>
                  <a:schemeClr val="tx1">
                    <a:tint val="82000"/>
                  </a:schemeClr>
                </a:solidFill>
              </a:defRPr>
            </a:lvl6pPr>
            <a:lvl7pPr marL="3131911" indent="0">
              <a:buNone/>
              <a:defRPr sz="1827">
                <a:solidFill>
                  <a:schemeClr val="tx1">
                    <a:tint val="82000"/>
                  </a:schemeClr>
                </a:solidFill>
              </a:defRPr>
            </a:lvl7pPr>
            <a:lvl8pPr marL="3653897" indent="0">
              <a:buNone/>
              <a:defRPr sz="1827">
                <a:solidFill>
                  <a:schemeClr val="tx1">
                    <a:tint val="82000"/>
                  </a:schemeClr>
                </a:solidFill>
              </a:defRPr>
            </a:lvl8pPr>
            <a:lvl9pPr marL="4175882" indent="0">
              <a:buNone/>
              <a:defRPr sz="1827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07577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7709" y="4024827"/>
            <a:ext cx="4436745" cy="9593089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84946" y="4024827"/>
            <a:ext cx="4436745" cy="9593089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01988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8" y="804969"/>
            <a:ext cx="9003983" cy="2922375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9070" y="3706342"/>
            <a:ext cx="4416355" cy="1816421"/>
          </a:xfrm>
        </p:spPr>
        <p:txBody>
          <a:bodyPr anchor="b"/>
          <a:lstStyle>
            <a:lvl1pPr marL="0" indent="0">
              <a:buNone/>
              <a:defRPr sz="2740" b="1"/>
            </a:lvl1pPr>
            <a:lvl2pPr marL="521985" indent="0">
              <a:buNone/>
              <a:defRPr sz="2283" b="1"/>
            </a:lvl2pPr>
            <a:lvl3pPr marL="1043970" indent="0">
              <a:buNone/>
              <a:defRPr sz="2055" b="1"/>
            </a:lvl3pPr>
            <a:lvl4pPr marL="1565956" indent="0">
              <a:buNone/>
              <a:defRPr sz="1827" b="1"/>
            </a:lvl4pPr>
            <a:lvl5pPr marL="2087941" indent="0">
              <a:buNone/>
              <a:defRPr sz="1827" b="1"/>
            </a:lvl5pPr>
            <a:lvl6pPr marL="2609926" indent="0">
              <a:buNone/>
              <a:defRPr sz="1827" b="1"/>
            </a:lvl6pPr>
            <a:lvl7pPr marL="3131911" indent="0">
              <a:buNone/>
              <a:defRPr sz="1827" b="1"/>
            </a:lvl7pPr>
            <a:lvl8pPr marL="3653897" indent="0">
              <a:buNone/>
              <a:defRPr sz="1827" b="1"/>
            </a:lvl8pPr>
            <a:lvl9pPr marL="4175882" indent="0">
              <a:buNone/>
              <a:defRPr sz="1827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0" y="5522763"/>
            <a:ext cx="4416355" cy="812315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84947" y="3706342"/>
            <a:ext cx="4438105" cy="1816421"/>
          </a:xfrm>
        </p:spPr>
        <p:txBody>
          <a:bodyPr anchor="b"/>
          <a:lstStyle>
            <a:lvl1pPr marL="0" indent="0">
              <a:buNone/>
              <a:defRPr sz="2740" b="1"/>
            </a:lvl1pPr>
            <a:lvl2pPr marL="521985" indent="0">
              <a:buNone/>
              <a:defRPr sz="2283" b="1"/>
            </a:lvl2pPr>
            <a:lvl3pPr marL="1043970" indent="0">
              <a:buNone/>
              <a:defRPr sz="2055" b="1"/>
            </a:lvl3pPr>
            <a:lvl4pPr marL="1565956" indent="0">
              <a:buNone/>
              <a:defRPr sz="1827" b="1"/>
            </a:lvl4pPr>
            <a:lvl5pPr marL="2087941" indent="0">
              <a:buNone/>
              <a:defRPr sz="1827" b="1"/>
            </a:lvl5pPr>
            <a:lvl6pPr marL="2609926" indent="0">
              <a:buNone/>
              <a:defRPr sz="1827" b="1"/>
            </a:lvl6pPr>
            <a:lvl7pPr marL="3131911" indent="0">
              <a:buNone/>
              <a:defRPr sz="1827" b="1"/>
            </a:lvl7pPr>
            <a:lvl8pPr marL="3653897" indent="0">
              <a:buNone/>
              <a:defRPr sz="1827" b="1"/>
            </a:lvl8pPr>
            <a:lvl9pPr marL="4175882" indent="0">
              <a:buNone/>
              <a:defRPr sz="1827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84947" y="5522763"/>
            <a:ext cx="4438105" cy="812315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36464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14224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95049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9" y="1007957"/>
            <a:ext cx="3366978" cy="3527848"/>
          </a:xfrm>
        </p:spPr>
        <p:txBody>
          <a:bodyPr anchor="b"/>
          <a:lstStyle>
            <a:lvl1pPr>
              <a:defRPr sz="3653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8105" y="2176910"/>
            <a:ext cx="5284946" cy="10744538"/>
          </a:xfrm>
        </p:spPr>
        <p:txBody>
          <a:bodyPr/>
          <a:lstStyle>
            <a:lvl1pPr>
              <a:defRPr sz="3653"/>
            </a:lvl1pPr>
            <a:lvl2pPr>
              <a:defRPr sz="3197"/>
            </a:lvl2pPr>
            <a:lvl3pPr>
              <a:defRPr sz="2740"/>
            </a:lvl3pPr>
            <a:lvl4pPr>
              <a:defRPr sz="2283"/>
            </a:lvl4pPr>
            <a:lvl5pPr>
              <a:defRPr sz="2283"/>
            </a:lvl5pPr>
            <a:lvl6pPr>
              <a:defRPr sz="2283"/>
            </a:lvl6pPr>
            <a:lvl7pPr>
              <a:defRPr sz="2283"/>
            </a:lvl7pPr>
            <a:lvl8pPr>
              <a:defRPr sz="2283"/>
            </a:lvl8pPr>
            <a:lvl9pPr>
              <a:defRPr sz="2283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069" y="4535805"/>
            <a:ext cx="3366978" cy="8403140"/>
          </a:xfrm>
        </p:spPr>
        <p:txBody>
          <a:bodyPr/>
          <a:lstStyle>
            <a:lvl1pPr marL="0" indent="0">
              <a:buNone/>
              <a:defRPr sz="1827"/>
            </a:lvl1pPr>
            <a:lvl2pPr marL="521985" indent="0">
              <a:buNone/>
              <a:defRPr sz="1598"/>
            </a:lvl2pPr>
            <a:lvl3pPr marL="1043970" indent="0">
              <a:buNone/>
              <a:defRPr sz="1370"/>
            </a:lvl3pPr>
            <a:lvl4pPr marL="1565956" indent="0">
              <a:buNone/>
              <a:defRPr sz="1142"/>
            </a:lvl4pPr>
            <a:lvl5pPr marL="2087941" indent="0">
              <a:buNone/>
              <a:defRPr sz="1142"/>
            </a:lvl5pPr>
            <a:lvl6pPr marL="2609926" indent="0">
              <a:buNone/>
              <a:defRPr sz="1142"/>
            </a:lvl6pPr>
            <a:lvl7pPr marL="3131911" indent="0">
              <a:buNone/>
              <a:defRPr sz="1142"/>
            </a:lvl7pPr>
            <a:lvl8pPr marL="3653897" indent="0">
              <a:buNone/>
              <a:defRPr sz="1142"/>
            </a:lvl8pPr>
            <a:lvl9pPr marL="4175882" indent="0">
              <a:buNone/>
              <a:defRPr sz="1142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40156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9" y="1007957"/>
            <a:ext cx="3366978" cy="3527848"/>
          </a:xfrm>
        </p:spPr>
        <p:txBody>
          <a:bodyPr anchor="b"/>
          <a:lstStyle>
            <a:lvl1pPr>
              <a:defRPr sz="3653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38105" y="2176910"/>
            <a:ext cx="5284946" cy="10744538"/>
          </a:xfrm>
        </p:spPr>
        <p:txBody>
          <a:bodyPr anchor="t"/>
          <a:lstStyle>
            <a:lvl1pPr marL="0" indent="0">
              <a:buNone/>
              <a:defRPr sz="3653"/>
            </a:lvl1pPr>
            <a:lvl2pPr marL="521985" indent="0">
              <a:buNone/>
              <a:defRPr sz="3197"/>
            </a:lvl2pPr>
            <a:lvl3pPr marL="1043970" indent="0">
              <a:buNone/>
              <a:defRPr sz="2740"/>
            </a:lvl3pPr>
            <a:lvl4pPr marL="1565956" indent="0">
              <a:buNone/>
              <a:defRPr sz="2283"/>
            </a:lvl4pPr>
            <a:lvl5pPr marL="2087941" indent="0">
              <a:buNone/>
              <a:defRPr sz="2283"/>
            </a:lvl5pPr>
            <a:lvl6pPr marL="2609926" indent="0">
              <a:buNone/>
              <a:defRPr sz="2283"/>
            </a:lvl6pPr>
            <a:lvl7pPr marL="3131911" indent="0">
              <a:buNone/>
              <a:defRPr sz="2283"/>
            </a:lvl7pPr>
            <a:lvl8pPr marL="3653897" indent="0">
              <a:buNone/>
              <a:defRPr sz="2283"/>
            </a:lvl8pPr>
            <a:lvl9pPr marL="4175882" indent="0">
              <a:buNone/>
              <a:defRPr sz="2283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069" y="4535805"/>
            <a:ext cx="3366978" cy="8403140"/>
          </a:xfrm>
        </p:spPr>
        <p:txBody>
          <a:bodyPr/>
          <a:lstStyle>
            <a:lvl1pPr marL="0" indent="0">
              <a:buNone/>
              <a:defRPr sz="1827"/>
            </a:lvl1pPr>
            <a:lvl2pPr marL="521985" indent="0">
              <a:buNone/>
              <a:defRPr sz="1598"/>
            </a:lvl2pPr>
            <a:lvl3pPr marL="1043970" indent="0">
              <a:buNone/>
              <a:defRPr sz="1370"/>
            </a:lvl3pPr>
            <a:lvl4pPr marL="1565956" indent="0">
              <a:buNone/>
              <a:defRPr sz="1142"/>
            </a:lvl4pPr>
            <a:lvl5pPr marL="2087941" indent="0">
              <a:buNone/>
              <a:defRPr sz="1142"/>
            </a:lvl5pPr>
            <a:lvl6pPr marL="2609926" indent="0">
              <a:buNone/>
              <a:defRPr sz="1142"/>
            </a:lvl6pPr>
            <a:lvl7pPr marL="3131911" indent="0">
              <a:buNone/>
              <a:defRPr sz="1142"/>
            </a:lvl7pPr>
            <a:lvl8pPr marL="3653897" indent="0">
              <a:buNone/>
              <a:defRPr sz="1142"/>
            </a:lvl8pPr>
            <a:lvl9pPr marL="4175882" indent="0">
              <a:buNone/>
              <a:defRPr sz="1142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03223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80431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70696" y="804966"/>
            <a:ext cx="2250996" cy="12812950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7710" y="804966"/>
            <a:ext cx="6622494" cy="12812950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34483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7709" y="804969"/>
            <a:ext cx="9003983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7709" y="4024827"/>
            <a:ext cx="9003983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7709" y="14013401"/>
            <a:ext cx="2348865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7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58051" y="14013401"/>
            <a:ext cx="352329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7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72826" y="14013401"/>
            <a:ext cx="2348865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7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51374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43970" rtl="0" eaLnBrk="1" latinLnBrk="0" hangingPunct="1">
        <a:lnSpc>
          <a:spcPct val="90000"/>
        </a:lnSpc>
        <a:spcBef>
          <a:spcPct val="0"/>
        </a:spcBef>
        <a:buNone/>
        <a:defRPr sz="502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993" indent="-260993" algn="l" defTabSz="1043970" rtl="0" eaLnBrk="1" latinLnBrk="0" hangingPunct="1">
        <a:lnSpc>
          <a:spcPct val="90000"/>
        </a:lnSpc>
        <a:spcBef>
          <a:spcPts val="1142"/>
        </a:spcBef>
        <a:buFont typeface="Arial" panose="020B0604020202020204" pitchFamily="34" charset="0"/>
        <a:buChar char="•"/>
        <a:defRPr sz="3197" kern="1200">
          <a:solidFill>
            <a:schemeClr val="tx1"/>
          </a:solidFill>
          <a:latin typeface="+mn-lt"/>
          <a:ea typeface="+mn-ea"/>
          <a:cs typeface="+mn-cs"/>
        </a:defRPr>
      </a:lvl1pPr>
      <a:lvl2pPr marL="782978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740" kern="1200">
          <a:solidFill>
            <a:schemeClr val="tx1"/>
          </a:solidFill>
          <a:latin typeface="+mn-lt"/>
          <a:ea typeface="+mn-ea"/>
          <a:cs typeface="+mn-cs"/>
        </a:defRPr>
      </a:lvl2pPr>
      <a:lvl3pPr marL="1304963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283" kern="1200">
          <a:solidFill>
            <a:schemeClr val="tx1"/>
          </a:solidFill>
          <a:latin typeface="+mn-lt"/>
          <a:ea typeface="+mn-ea"/>
          <a:cs typeface="+mn-cs"/>
        </a:defRPr>
      </a:lvl3pPr>
      <a:lvl4pPr marL="1826948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4pPr>
      <a:lvl5pPr marL="2348934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5pPr>
      <a:lvl6pPr marL="2870919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6pPr>
      <a:lvl7pPr marL="3392904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7pPr>
      <a:lvl8pPr marL="3914889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8pPr>
      <a:lvl9pPr marL="4436875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1pPr>
      <a:lvl2pPr marL="521985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2pPr>
      <a:lvl3pPr marL="1043970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3pPr>
      <a:lvl4pPr marL="1565956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4pPr>
      <a:lvl5pPr marL="2087941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5pPr>
      <a:lvl6pPr marL="2609926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6pPr>
      <a:lvl7pPr marL="3131911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7pPr>
      <a:lvl8pPr marL="3653897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8pPr>
      <a:lvl9pPr marL="4175882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Rechthoek 120">
            <a:extLst>
              <a:ext uri="{FF2B5EF4-FFF2-40B4-BE49-F238E27FC236}">
                <a16:creationId xmlns:a16="http://schemas.microsoft.com/office/drawing/2014/main" id="{719D62ED-6450-747E-D320-6B9149DBF845}"/>
              </a:ext>
            </a:extLst>
          </p:cNvPr>
          <p:cNvSpPr/>
          <p:nvPr/>
        </p:nvSpPr>
        <p:spPr>
          <a:xfrm>
            <a:off x="7811513" y="4212665"/>
            <a:ext cx="1734148" cy="326359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2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1 VTE</a:t>
            </a:r>
          </a:p>
        </p:txBody>
      </p:sp>
      <p:sp>
        <p:nvSpPr>
          <p:cNvPr id="103" name="Rechthoek: afgeronde hoeken 102">
            <a:extLst>
              <a:ext uri="{FF2B5EF4-FFF2-40B4-BE49-F238E27FC236}">
                <a16:creationId xmlns:a16="http://schemas.microsoft.com/office/drawing/2014/main" id="{4EDDD92E-FB72-EADE-02B6-323319F0DE27}"/>
              </a:ext>
            </a:extLst>
          </p:cNvPr>
          <p:cNvSpPr/>
          <p:nvPr/>
        </p:nvSpPr>
        <p:spPr>
          <a:xfrm>
            <a:off x="5736424" y="3558638"/>
            <a:ext cx="1566227" cy="572976"/>
          </a:xfrm>
          <a:prstGeom prst="roundRect">
            <a:avLst/>
          </a:prstGeom>
          <a:solidFill>
            <a:srgbClr val="CBC45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Ondersteuning</a:t>
            </a:r>
          </a:p>
          <a:p>
            <a:pPr algn="ctr"/>
            <a:r>
              <a:rPr lang="nl-BE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clustermanager 1 VTE</a:t>
            </a:r>
          </a:p>
        </p:txBody>
      </p:sp>
      <p:sp>
        <p:nvSpPr>
          <p:cNvPr id="102" name="Rechthoek: afgeronde hoeken 101">
            <a:extLst>
              <a:ext uri="{FF2B5EF4-FFF2-40B4-BE49-F238E27FC236}">
                <a16:creationId xmlns:a16="http://schemas.microsoft.com/office/drawing/2014/main" id="{56907D47-B7DB-4874-3A58-ADC3ED864208}"/>
              </a:ext>
            </a:extLst>
          </p:cNvPr>
          <p:cNvSpPr/>
          <p:nvPr/>
        </p:nvSpPr>
        <p:spPr>
          <a:xfrm>
            <a:off x="3145315" y="3567837"/>
            <a:ext cx="1566227" cy="572976"/>
          </a:xfrm>
          <a:prstGeom prst="roundRect">
            <a:avLst/>
          </a:prstGeom>
          <a:solidFill>
            <a:srgbClr val="CBC45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Ruimte</a:t>
            </a:r>
          </a:p>
          <a:p>
            <a:pPr algn="ctr"/>
            <a:r>
              <a:rPr lang="nl-BE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clustermanager 1 VTE</a:t>
            </a:r>
          </a:p>
        </p:txBody>
      </p:sp>
      <p:pic>
        <p:nvPicPr>
          <p:cNvPr id="11" name="object 9">
            <a:extLst>
              <a:ext uri="{FF2B5EF4-FFF2-40B4-BE49-F238E27FC236}">
                <a16:creationId xmlns:a16="http://schemas.microsoft.com/office/drawing/2014/main" id="{11A1EF8A-FCA7-9E89-F550-CADD844BE9B1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8340" y="298843"/>
            <a:ext cx="2361602" cy="609445"/>
          </a:xfrm>
          <a:prstGeom prst="rect">
            <a:avLst/>
          </a:prstGeom>
        </p:spPr>
      </p:pic>
      <p:sp>
        <p:nvSpPr>
          <p:cNvPr id="18" name="Rechthoek: afgeronde hoeken 17">
            <a:extLst>
              <a:ext uri="{FF2B5EF4-FFF2-40B4-BE49-F238E27FC236}">
                <a16:creationId xmlns:a16="http://schemas.microsoft.com/office/drawing/2014/main" id="{32C1A3CB-CBFC-E638-B247-1AB2AC086E51}"/>
              </a:ext>
            </a:extLst>
          </p:cNvPr>
          <p:cNvSpPr/>
          <p:nvPr/>
        </p:nvSpPr>
        <p:spPr>
          <a:xfrm>
            <a:off x="614751" y="3567831"/>
            <a:ext cx="1566227" cy="572976"/>
          </a:xfrm>
          <a:prstGeom prst="roundRect">
            <a:avLst/>
          </a:prstGeom>
          <a:solidFill>
            <a:srgbClr val="CBC45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Samenleven</a:t>
            </a:r>
          </a:p>
          <a:p>
            <a:pPr algn="ctr"/>
            <a:r>
              <a:rPr lang="nl-BE" sz="1000" i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clustermanager 1 VTE</a:t>
            </a:r>
          </a:p>
        </p:txBody>
      </p:sp>
      <p:pic>
        <p:nvPicPr>
          <p:cNvPr id="20" name="object 167">
            <a:extLst>
              <a:ext uri="{FF2B5EF4-FFF2-40B4-BE49-F238E27FC236}">
                <a16:creationId xmlns:a16="http://schemas.microsoft.com/office/drawing/2014/main" id="{57D04C35-8A93-3771-DBCB-C7452EBF1588}"/>
              </a:ext>
            </a:extLst>
          </p:cNvPr>
          <p:cNvPicPr/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46727" y="3828537"/>
            <a:ext cx="234251" cy="223270"/>
          </a:xfrm>
          <a:prstGeom prst="rect">
            <a:avLst/>
          </a:prstGeom>
        </p:spPr>
      </p:pic>
      <p:pic>
        <p:nvPicPr>
          <p:cNvPr id="34" name="object 167">
            <a:extLst>
              <a:ext uri="{FF2B5EF4-FFF2-40B4-BE49-F238E27FC236}">
                <a16:creationId xmlns:a16="http://schemas.microsoft.com/office/drawing/2014/main" id="{A2AC5811-58D5-D302-C956-62EC43522DC4}"/>
              </a:ext>
            </a:extLst>
          </p:cNvPr>
          <p:cNvPicPr/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060805" y="3797531"/>
            <a:ext cx="234251" cy="223270"/>
          </a:xfrm>
          <a:prstGeom prst="rect">
            <a:avLst/>
          </a:prstGeom>
        </p:spPr>
      </p:pic>
      <p:pic>
        <p:nvPicPr>
          <p:cNvPr id="37" name="object 167">
            <a:extLst>
              <a:ext uri="{FF2B5EF4-FFF2-40B4-BE49-F238E27FC236}">
                <a16:creationId xmlns:a16="http://schemas.microsoft.com/office/drawing/2014/main" id="{1ECA3565-4C93-B184-5E61-C712569CA725}"/>
              </a:ext>
            </a:extLst>
          </p:cNvPr>
          <p:cNvPicPr/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472252" y="3822216"/>
            <a:ext cx="234251" cy="223270"/>
          </a:xfrm>
          <a:prstGeom prst="rect">
            <a:avLst/>
          </a:prstGeom>
        </p:spPr>
      </p:pic>
      <p:cxnSp>
        <p:nvCxnSpPr>
          <p:cNvPr id="46" name="Rechte verbindingslijn 45">
            <a:extLst>
              <a:ext uri="{FF2B5EF4-FFF2-40B4-BE49-F238E27FC236}">
                <a16:creationId xmlns:a16="http://schemas.microsoft.com/office/drawing/2014/main" id="{91411861-EAEA-A3A0-8BF1-92795C354B4D}"/>
              </a:ext>
            </a:extLst>
          </p:cNvPr>
          <p:cNvCxnSpPr>
            <a:cxnSpLocks/>
            <a:endCxn id="18" idx="0"/>
          </p:cNvCxnSpPr>
          <p:nvPr/>
        </p:nvCxnSpPr>
        <p:spPr>
          <a:xfrm>
            <a:off x="1397865" y="3283404"/>
            <a:ext cx="0" cy="284427"/>
          </a:xfrm>
          <a:prstGeom prst="line">
            <a:avLst/>
          </a:prstGeom>
          <a:ln w="12700">
            <a:solidFill>
              <a:srgbClr val="3254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Rechte verbindingslijn 46">
            <a:extLst>
              <a:ext uri="{FF2B5EF4-FFF2-40B4-BE49-F238E27FC236}">
                <a16:creationId xmlns:a16="http://schemas.microsoft.com/office/drawing/2014/main" id="{281B555E-2788-999A-508F-24D5EFEBBFDD}"/>
              </a:ext>
            </a:extLst>
          </p:cNvPr>
          <p:cNvCxnSpPr>
            <a:cxnSpLocks/>
            <a:endCxn id="102" idx="0"/>
          </p:cNvCxnSpPr>
          <p:nvPr/>
        </p:nvCxnSpPr>
        <p:spPr>
          <a:xfrm>
            <a:off x="3928429" y="3283404"/>
            <a:ext cx="0" cy="284433"/>
          </a:xfrm>
          <a:prstGeom prst="line">
            <a:avLst/>
          </a:prstGeom>
          <a:ln w="12700">
            <a:solidFill>
              <a:srgbClr val="3254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47">
            <a:extLst>
              <a:ext uri="{FF2B5EF4-FFF2-40B4-BE49-F238E27FC236}">
                <a16:creationId xmlns:a16="http://schemas.microsoft.com/office/drawing/2014/main" id="{B22FED07-720D-580B-5B10-1F5F1BF68A02}"/>
              </a:ext>
            </a:extLst>
          </p:cNvPr>
          <p:cNvCxnSpPr>
            <a:cxnSpLocks/>
          </p:cNvCxnSpPr>
          <p:nvPr/>
        </p:nvCxnSpPr>
        <p:spPr>
          <a:xfrm>
            <a:off x="6541858" y="3274063"/>
            <a:ext cx="0" cy="293768"/>
          </a:xfrm>
          <a:prstGeom prst="line">
            <a:avLst/>
          </a:prstGeom>
          <a:ln w="12700">
            <a:solidFill>
              <a:srgbClr val="3254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Rechte verbindingslijn 48">
            <a:extLst>
              <a:ext uri="{FF2B5EF4-FFF2-40B4-BE49-F238E27FC236}">
                <a16:creationId xmlns:a16="http://schemas.microsoft.com/office/drawing/2014/main" id="{7EAF6008-EAC3-B5FB-82B4-9B7F61CADB0B}"/>
              </a:ext>
            </a:extLst>
          </p:cNvPr>
          <p:cNvCxnSpPr/>
          <p:nvPr/>
        </p:nvCxnSpPr>
        <p:spPr>
          <a:xfrm>
            <a:off x="8202386" y="3283404"/>
            <a:ext cx="0" cy="411206"/>
          </a:xfrm>
          <a:prstGeom prst="line">
            <a:avLst/>
          </a:prstGeom>
          <a:ln w="12700">
            <a:solidFill>
              <a:srgbClr val="3254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59">
            <a:extLst>
              <a:ext uri="{FF2B5EF4-FFF2-40B4-BE49-F238E27FC236}">
                <a16:creationId xmlns:a16="http://schemas.microsoft.com/office/drawing/2014/main" id="{354CA2DE-9575-0B9F-6D19-F8FD25031D22}"/>
              </a:ext>
            </a:extLst>
          </p:cNvPr>
          <p:cNvCxnSpPr>
            <a:cxnSpLocks/>
          </p:cNvCxnSpPr>
          <p:nvPr/>
        </p:nvCxnSpPr>
        <p:spPr>
          <a:xfrm>
            <a:off x="1397865" y="3283404"/>
            <a:ext cx="6804521" cy="0"/>
          </a:xfrm>
          <a:prstGeom prst="line">
            <a:avLst/>
          </a:prstGeom>
          <a:ln w="12700">
            <a:solidFill>
              <a:srgbClr val="3254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3" name="Graphic 62" descr="Pijlen in visgraatmotief silhouet">
            <a:extLst>
              <a:ext uri="{FF2B5EF4-FFF2-40B4-BE49-F238E27FC236}">
                <a16:creationId xmlns:a16="http://schemas.microsoft.com/office/drawing/2014/main" id="{F9A635F4-32FB-6D14-AADF-9FCB7B9810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1299304" y="3394960"/>
            <a:ext cx="197119" cy="197119"/>
          </a:xfrm>
          <a:prstGeom prst="rect">
            <a:avLst/>
          </a:prstGeom>
        </p:spPr>
      </p:pic>
      <p:sp>
        <p:nvSpPr>
          <p:cNvPr id="64" name="Rechthoek: afgeronde hoeken 63">
            <a:extLst>
              <a:ext uri="{FF2B5EF4-FFF2-40B4-BE49-F238E27FC236}">
                <a16:creationId xmlns:a16="http://schemas.microsoft.com/office/drawing/2014/main" id="{7AD24754-9470-7D67-26CC-1A1EC07FF96F}"/>
              </a:ext>
            </a:extLst>
          </p:cNvPr>
          <p:cNvSpPr/>
          <p:nvPr/>
        </p:nvSpPr>
        <p:spPr>
          <a:xfrm>
            <a:off x="971491" y="4652347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solidFill>
                  <a:schemeClr val="bg1"/>
                </a:solidFill>
                <a:latin typeface="Platform Regular" panose="020B0504030202020204" pitchFamily="34" charset="0"/>
              </a:rPr>
              <a:t>Welzijn en jeugd</a:t>
            </a:r>
            <a:endParaRPr lang="nl-BE" sz="1200" dirty="0">
              <a:solidFill>
                <a:schemeClr val="bg1"/>
              </a:solidFill>
              <a:latin typeface="Platform Regular" panose="020B0504030202020204" pitchFamily="34" charset="0"/>
            </a:endParaRPr>
          </a:p>
        </p:txBody>
      </p:sp>
      <p:sp>
        <p:nvSpPr>
          <p:cNvPr id="85" name="Rechthoek: afgeronde hoeken 84">
            <a:extLst>
              <a:ext uri="{FF2B5EF4-FFF2-40B4-BE49-F238E27FC236}">
                <a16:creationId xmlns:a16="http://schemas.microsoft.com/office/drawing/2014/main" id="{E37191E4-02B0-B2C2-772E-D1466CD333E0}"/>
              </a:ext>
            </a:extLst>
          </p:cNvPr>
          <p:cNvSpPr/>
          <p:nvPr/>
        </p:nvSpPr>
        <p:spPr>
          <a:xfrm>
            <a:off x="968604" y="5572765"/>
            <a:ext cx="1212374" cy="404598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Sport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86" name="Rechthoek: afgeronde hoeken 85">
            <a:extLst>
              <a:ext uri="{FF2B5EF4-FFF2-40B4-BE49-F238E27FC236}">
                <a16:creationId xmlns:a16="http://schemas.microsoft.com/office/drawing/2014/main" id="{8FA39D03-CD39-5A4A-B63E-346AC3AF8355}"/>
              </a:ext>
            </a:extLst>
          </p:cNvPr>
          <p:cNvSpPr/>
          <p:nvPr/>
        </p:nvSpPr>
        <p:spPr>
          <a:xfrm>
            <a:off x="1017030" y="6912213"/>
            <a:ext cx="1212374" cy="404598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Cultuur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87" name="Rechthoek: afgeronde hoeken 86">
            <a:extLst>
              <a:ext uri="{FF2B5EF4-FFF2-40B4-BE49-F238E27FC236}">
                <a16:creationId xmlns:a16="http://schemas.microsoft.com/office/drawing/2014/main" id="{DACD9A10-0332-61EF-72F2-0DCCE7B0E5DE}"/>
              </a:ext>
            </a:extLst>
          </p:cNvPr>
          <p:cNvSpPr/>
          <p:nvPr/>
        </p:nvSpPr>
        <p:spPr>
          <a:xfrm>
            <a:off x="1028508" y="8377079"/>
            <a:ext cx="1212374" cy="404598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Kennis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88" name="Rechthoek: afgeronde hoeken 87">
            <a:extLst>
              <a:ext uri="{FF2B5EF4-FFF2-40B4-BE49-F238E27FC236}">
                <a16:creationId xmlns:a16="http://schemas.microsoft.com/office/drawing/2014/main" id="{C040D5E5-5398-EC4E-EEE6-F92D5C463877}"/>
              </a:ext>
            </a:extLst>
          </p:cNvPr>
          <p:cNvSpPr/>
          <p:nvPr/>
        </p:nvSpPr>
        <p:spPr>
          <a:xfrm>
            <a:off x="1382803" y="8856583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Bibliotheek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89" name="Rechthoek: afgeronde hoeken 88">
            <a:extLst>
              <a:ext uri="{FF2B5EF4-FFF2-40B4-BE49-F238E27FC236}">
                <a16:creationId xmlns:a16="http://schemas.microsoft.com/office/drawing/2014/main" id="{634CAA0E-3D70-9F05-1263-97638A866D59}"/>
              </a:ext>
            </a:extLst>
          </p:cNvPr>
          <p:cNvSpPr/>
          <p:nvPr/>
        </p:nvSpPr>
        <p:spPr>
          <a:xfrm>
            <a:off x="1382803" y="9808794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Onderwijs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90" name="Rechthoek: afgeronde hoeken 89">
            <a:extLst>
              <a:ext uri="{FF2B5EF4-FFF2-40B4-BE49-F238E27FC236}">
                <a16:creationId xmlns:a16="http://schemas.microsoft.com/office/drawing/2014/main" id="{1AA3F21E-922D-2E78-38BD-98B9786169F0}"/>
              </a:ext>
            </a:extLst>
          </p:cNvPr>
          <p:cNvSpPr/>
          <p:nvPr/>
        </p:nvSpPr>
        <p:spPr>
          <a:xfrm>
            <a:off x="1022907" y="10227449"/>
            <a:ext cx="1212374" cy="404598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Sociale zaken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92" name="Rechthoek 91">
            <a:extLst>
              <a:ext uri="{FF2B5EF4-FFF2-40B4-BE49-F238E27FC236}">
                <a16:creationId xmlns:a16="http://schemas.microsoft.com/office/drawing/2014/main" id="{C9442DB9-3A08-648A-AE89-4A83865A2BDE}"/>
              </a:ext>
            </a:extLst>
          </p:cNvPr>
          <p:cNvSpPr/>
          <p:nvPr/>
        </p:nvSpPr>
        <p:spPr>
          <a:xfrm>
            <a:off x="1114887" y="4232857"/>
            <a:ext cx="1765473" cy="168656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i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0,53 VTE</a:t>
            </a:r>
            <a:endParaRPr lang="nl-BE" sz="1000" i="1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94" name="Rechthoek 93">
            <a:extLst>
              <a:ext uri="{FF2B5EF4-FFF2-40B4-BE49-F238E27FC236}">
                <a16:creationId xmlns:a16="http://schemas.microsoft.com/office/drawing/2014/main" id="{4E6940C7-8061-24AF-1922-77B630441149}"/>
              </a:ext>
            </a:extLst>
          </p:cNvPr>
          <p:cNvSpPr/>
          <p:nvPr/>
        </p:nvSpPr>
        <p:spPr>
          <a:xfrm>
            <a:off x="1150899" y="7393592"/>
            <a:ext cx="1914281" cy="906031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3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</a:t>
            </a:r>
            <a:r>
              <a:rPr lang="nl-NL" sz="1000" dirty="0">
                <a:solidFill>
                  <a:srgbClr val="DE506D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2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teamleider TT 1X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theatertechniek 1 VTE (1X VTE)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0,8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95" name="Rechthoek 94">
            <a:extLst>
              <a:ext uri="{FF2B5EF4-FFF2-40B4-BE49-F238E27FC236}">
                <a16:creationId xmlns:a16="http://schemas.microsoft.com/office/drawing/2014/main" id="{93377EED-7AC8-193A-8188-C0F5C18704C3}"/>
              </a:ext>
            </a:extLst>
          </p:cNvPr>
          <p:cNvSpPr/>
          <p:nvPr/>
        </p:nvSpPr>
        <p:spPr>
          <a:xfrm>
            <a:off x="1102760" y="6000725"/>
            <a:ext cx="2024371" cy="843379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1 VTE </a:t>
            </a:r>
            <a:r>
              <a:rPr lang="nl-NL" sz="10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+ gebouwbeheer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2 VTE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redder 2 VTE </a:t>
            </a:r>
            <a:r>
              <a:rPr lang="nl-NL" sz="1000" dirty="0">
                <a:solidFill>
                  <a:srgbClr val="DE506D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(1 XVTE ook onthaal)</a:t>
            </a:r>
            <a:endParaRPr lang="nl-BE" sz="1000" dirty="0">
              <a:solidFill>
                <a:srgbClr val="DE506D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97" name="Rechthoek 96">
            <a:extLst>
              <a:ext uri="{FF2B5EF4-FFF2-40B4-BE49-F238E27FC236}">
                <a16:creationId xmlns:a16="http://schemas.microsoft.com/office/drawing/2014/main" id="{201914FE-BCE9-3B68-D420-A1BCA86A64EA}"/>
              </a:ext>
            </a:extLst>
          </p:cNvPr>
          <p:cNvSpPr/>
          <p:nvPr/>
        </p:nvSpPr>
        <p:spPr>
          <a:xfrm>
            <a:off x="1156776" y="10710583"/>
            <a:ext cx="1908401" cy="887732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i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1 VTE</a:t>
            </a:r>
          </a:p>
          <a:p>
            <a:r>
              <a:rPr lang="nl-NL" sz="1000" i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maatschappelijk werker 7,8 VTE</a:t>
            </a:r>
          </a:p>
          <a:p>
            <a:r>
              <a:rPr lang="nl-NL" sz="1000" i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mw. en woonassistente GAW </a:t>
            </a:r>
          </a:p>
          <a:p>
            <a:r>
              <a:rPr lang="nl-NL" sz="1000" i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‘De Sibbe’ 1 VTE</a:t>
            </a:r>
          </a:p>
          <a:p>
            <a:r>
              <a:rPr lang="nl-NL" sz="1000" i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4,5 VTE</a:t>
            </a:r>
          </a:p>
        </p:txBody>
      </p:sp>
      <p:pic>
        <p:nvPicPr>
          <p:cNvPr id="101" name="object 47">
            <a:extLst>
              <a:ext uri="{FF2B5EF4-FFF2-40B4-BE49-F238E27FC236}">
                <a16:creationId xmlns:a16="http://schemas.microsoft.com/office/drawing/2014/main" id="{8BFD24C1-A29D-95AC-C645-82C08168775F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795515" y="14310669"/>
            <a:ext cx="7489861" cy="506434"/>
          </a:xfrm>
          <a:prstGeom prst="rect">
            <a:avLst/>
          </a:prstGeom>
        </p:spPr>
      </p:pic>
      <p:sp>
        <p:nvSpPr>
          <p:cNvPr id="109" name="Rechthoek: afgeronde hoeken 108">
            <a:extLst>
              <a:ext uri="{FF2B5EF4-FFF2-40B4-BE49-F238E27FC236}">
                <a16:creationId xmlns:a16="http://schemas.microsoft.com/office/drawing/2014/main" id="{8AF3638C-B15B-9F20-8655-90075DA46168}"/>
              </a:ext>
            </a:extLst>
          </p:cNvPr>
          <p:cNvSpPr/>
          <p:nvPr/>
        </p:nvSpPr>
        <p:spPr>
          <a:xfrm>
            <a:off x="6280440" y="4212665"/>
            <a:ext cx="1212374" cy="404598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Burgerzaken en</a:t>
            </a:r>
          </a:p>
          <a:p>
            <a:pPr algn="ctr"/>
            <a:r>
              <a:rPr lang="nl-NL" sz="1200" dirty="0">
                <a:latin typeface="Platform Regular" panose="020B0504030202020204" pitchFamily="34" charset="0"/>
              </a:rPr>
              <a:t>onthaal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10" name="Rechthoek: afgeronde hoeken 109">
            <a:extLst>
              <a:ext uri="{FF2B5EF4-FFF2-40B4-BE49-F238E27FC236}">
                <a16:creationId xmlns:a16="http://schemas.microsoft.com/office/drawing/2014/main" id="{C4B182C5-49D7-B7A8-EB47-FCB7889FCEAC}"/>
              </a:ext>
            </a:extLst>
          </p:cNvPr>
          <p:cNvSpPr/>
          <p:nvPr/>
        </p:nvSpPr>
        <p:spPr>
          <a:xfrm>
            <a:off x="6280440" y="5246289"/>
            <a:ext cx="1212374" cy="404598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Veiligheid en </a:t>
            </a:r>
          </a:p>
          <a:p>
            <a:pPr algn="ctr"/>
            <a:r>
              <a:rPr lang="nl-NL" sz="1200" dirty="0">
                <a:latin typeface="Platform Regular" panose="020B0504030202020204" pitchFamily="34" charset="0"/>
              </a:rPr>
              <a:t>dierenwelzijn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11" name="Rechthoek: afgeronde hoeken 110">
            <a:extLst>
              <a:ext uri="{FF2B5EF4-FFF2-40B4-BE49-F238E27FC236}">
                <a16:creationId xmlns:a16="http://schemas.microsoft.com/office/drawing/2014/main" id="{E32CB9A0-C778-ED0B-BFDA-E06D4916C8C6}"/>
              </a:ext>
            </a:extLst>
          </p:cNvPr>
          <p:cNvSpPr/>
          <p:nvPr/>
        </p:nvSpPr>
        <p:spPr>
          <a:xfrm>
            <a:off x="6296284" y="6477001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Secretariaat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12" name="Rechthoek: afgeronde hoeken 111">
            <a:extLst>
              <a:ext uri="{FF2B5EF4-FFF2-40B4-BE49-F238E27FC236}">
                <a16:creationId xmlns:a16="http://schemas.microsoft.com/office/drawing/2014/main" id="{DDA9786D-2CF5-11C8-7B03-93E1B4755BB3}"/>
              </a:ext>
            </a:extLst>
          </p:cNvPr>
          <p:cNvSpPr/>
          <p:nvPr/>
        </p:nvSpPr>
        <p:spPr>
          <a:xfrm>
            <a:off x="6318458" y="7343913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Communicatie en participatie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13" name="Rechthoek: afgeronde hoeken 112">
            <a:extLst>
              <a:ext uri="{FF2B5EF4-FFF2-40B4-BE49-F238E27FC236}">
                <a16:creationId xmlns:a16="http://schemas.microsoft.com/office/drawing/2014/main" id="{E74863CE-666A-F508-DF19-1BC20AFACC84}"/>
              </a:ext>
            </a:extLst>
          </p:cNvPr>
          <p:cNvSpPr/>
          <p:nvPr/>
        </p:nvSpPr>
        <p:spPr>
          <a:xfrm>
            <a:off x="6296284" y="8210461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ICT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14" name="Rechthoek: afgeronde hoeken 113">
            <a:extLst>
              <a:ext uri="{FF2B5EF4-FFF2-40B4-BE49-F238E27FC236}">
                <a16:creationId xmlns:a16="http://schemas.microsoft.com/office/drawing/2014/main" id="{6C7AB6AA-1552-1F0A-1901-BC8EDD2DCEFC}"/>
              </a:ext>
            </a:extLst>
          </p:cNvPr>
          <p:cNvSpPr/>
          <p:nvPr/>
        </p:nvSpPr>
        <p:spPr>
          <a:xfrm>
            <a:off x="6296284" y="9019479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Onderhoud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15" name="Rechthoek 114">
            <a:extLst>
              <a:ext uri="{FF2B5EF4-FFF2-40B4-BE49-F238E27FC236}">
                <a16:creationId xmlns:a16="http://schemas.microsoft.com/office/drawing/2014/main" id="{95BD8EA9-3DCB-CED9-97AA-5BB60C3C3EEE}"/>
              </a:ext>
            </a:extLst>
          </p:cNvPr>
          <p:cNvSpPr/>
          <p:nvPr/>
        </p:nvSpPr>
        <p:spPr>
          <a:xfrm>
            <a:off x="6459068" y="4680338"/>
            <a:ext cx="1734148" cy="503057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</a:t>
            </a:r>
            <a:r>
              <a:rPr lang="nl-NL" sz="1000" dirty="0">
                <a:solidFill>
                  <a:srgbClr val="DE506D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5,92 VTE</a:t>
            </a:r>
          </a:p>
        </p:txBody>
      </p:sp>
      <p:sp>
        <p:nvSpPr>
          <p:cNvPr id="116" name="Rechthoek 115">
            <a:extLst>
              <a:ext uri="{FF2B5EF4-FFF2-40B4-BE49-F238E27FC236}">
                <a16:creationId xmlns:a16="http://schemas.microsoft.com/office/drawing/2014/main" id="{58E387A8-10C4-818F-13A9-6092692042E8}"/>
              </a:ext>
            </a:extLst>
          </p:cNvPr>
          <p:cNvSpPr/>
          <p:nvPr/>
        </p:nvSpPr>
        <p:spPr>
          <a:xfrm>
            <a:off x="6459290" y="5717737"/>
            <a:ext cx="1734148" cy="694768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AGM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IDPBW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</a:t>
            </a:r>
            <a:r>
              <a:rPr lang="nl-NL" sz="1000" dirty="0">
                <a:solidFill>
                  <a:srgbClr val="DE506D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1 VTE</a:t>
            </a:r>
          </a:p>
        </p:txBody>
      </p:sp>
      <p:sp>
        <p:nvSpPr>
          <p:cNvPr id="117" name="Rechthoek 116">
            <a:extLst>
              <a:ext uri="{FF2B5EF4-FFF2-40B4-BE49-F238E27FC236}">
                <a16:creationId xmlns:a16="http://schemas.microsoft.com/office/drawing/2014/main" id="{2B8AC2FB-7A58-4405-1255-7AF6C8452A81}"/>
              </a:ext>
            </a:extLst>
          </p:cNvPr>
          <p:cNvSpPr/>
          <p:nvPr/>
        </p:nvSpPr>
        <p:spPr>
          <a:xfrm>
            <a:off x="6461653" y="6946095"/>
            <a:ext cx="1966465" cy="176692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</a:t>
            </a:r>
            <a:r>
              <a:rPr lang="nl-NL" sz="1000" dirty="0">
                <a:solidFill>
                  <a:srgbClr val="DE506D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1,84 VTE</a:t>
            </a:r>
          </a:p>
        </p:txBody>
      </p:sp>
      <p:sp>
        <p:nvSpPr>
          <p:cNvPr id="118" name="Rechthoek 117">
            <a:extLst>
              <a:ext uri="{FF2B5EF4-FFF2-40B4-BE49-F238E27FC236}">
                <a16:creationId xmlns:a16="http://schemas.microsoft.com/office/drawing/2014/main" id="{02629B25-BA7D-F496-518A-816BE68C5FCF}"/>
              </a:ext>
            </a:extLst>
          </p:cNvPr>
          <p:cNvSpPr/>
          <p:nvPr/>
        </p:nvSpPr>
        <p:spPr>
          <a:xfrm>
            <a:off x="6461654" y="7812825"/>
            <a:ext cx="1731562" cy="333322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1,9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0,8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19" name="Rechthoek 118">
            <a:extLst>
              <a:ext uri="{FF2B5EF4-FFF2-40B4-BE49-F238E27FC236}">
                <a16:creationId xmlns:a16="http://schemas.microsoft.com/office/drawing/2014/main" id="{B3AD99E9-2572-9F91-64FC-939B9D9846A6}"/>
              </a:ext>
            </a:extLst>
          </p:cNvPr>
          <p:cNvSpPr/>
          <p:nvPr/>
        </p:nvSpPr>
        <p:spPr>
          <a:xfrm>
            <a:off x="6466956" y="8679373"/>
            <a:ext cx="1731562" cy="277454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TARL X 1VTE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1,8 VTE</a:t>
            </a:r>
          </a:p>
        </p:txBody>
      </p:sp>
      <p:sp>
        <p:nvSpPr>
          <p:cNvPr id="120" name="Rechthoek 119">
            <a:extLst>
              <a:ext uri="{FF2B5EF4-FFF2-40B4-BE49-F238E27FC236}">
                <a16:creationId xmlns:a16="http://schemas.microsoft.com/office/drawing/2014/main" id="{1E4E8383-04D4-1193-64F3-E27A819E03EF}"/>
              </a:ext>
            </a:extLst>
          </p:cNvPr>
          <p:cNvSpPr/>
          <p:nvPr/>
        </p:nvSpPr>
        <p:spPr>
          <a:xfrm>
            <a:off x="6466956" y="9489691"/>
            <a:ext cx="1731562" cy="333322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ploegbaas </a:t>
            </a:r>
            <a:r>
              <a:rPr lang="nl-NL" sz="1000" dirty="0">
                <a:solidFill>
                  <a:srgbClr val="DE506D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1 VTE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 </a:t>
            </a:r>
            <a:r>
              <a:rPr lang="nl-NL" sz="1000" dirty="0">
                <a:solidFill>
                  <a:srgbClr val="DE506D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9,35 VTE</a:t>
            </a:r>
            <a:endParaRPr lang="nl-BE" sz="1000" dirty="0">
              <a:solidFill>
                <a:srgbClr val="DE506D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25" name="Rechthoek: afgeronde hoeken 124">
            <a:extLst>
              <a:ext uri="{FF2B5EF4-FFF2-40B4-BE49-F238E27FC236}">
                <a16:creationId xmlns:a16="http://schemas.microsoft.com/office/drawing/2014/main" id="{90256C95-4B21-50CE-839E-50FE901D836C}"/>
              </a:ext>
            </a:extLst>
          </p:cNvPr>
          <p:cNvSpPr/>
          <p:nvPr/>
        </p:nvSpPr>
        <p:spPr>
          <a:xfrm>
            <a:off x="3423695" y="6457039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Mobiliteit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26" name="Rechthoek 125">
            <a:extLst>
              <a:ext uri="{FF2B5EF4-FFF2-40B4-BE49-F238E27FC236}">
                <a16:creationId xmlns:a16="http://schemas.microsoft.com/office/drawing/2014/main" id="{A8572C0B-3AB5-C4A7-6582-CDD959CD5344}"/>
              </a:ext>
            </a:extLst>
          </p:cNvPr>
          <p:cNvSpPr/>
          <p:nvPr/>
        </p:nvSpPr>
        <p:spPr>
          <a:xfrm>
            <a:off x="3625906" y="6016832"/>
            <a:ext cx="1765473" cy="340308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 VTE</a:t>
            </a:r>
          </a:p>
          <a:p>
            <a:r>
              <a:rPr lang="nl-NL" sz="10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expert Groen 1 VTE</a:t>
            </a:r>
            <a:endParaRPr lang="nl-BE" sz="1000" dirty="0">
              <a:solidFill>
                <a:schemeClr val="bg1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27" name="Rechthoek 126">
            <a:extLst>
              <a:ext uri="{FF2B5EF4-FFF2-40B4-BE49-F238E27FC236}">
                <a16:creationId xmlns:a16="http://schemas.microsoft.com/office/drawing/2014/main" id="{86A86AA0-4CF0-2A66-BBF7-56B1BD05E7B4}"/>
              </a:ext>
            </a:extLst>
          </p:cNvPr>
          <p:cNvSpPr/>
          <p:nvPr/>
        </p:nvSpPr>
        <p:spPr>
          <a:xfrm>
            <a:off x="3625231" y="6960680"/>
            <a:ext cx="1765473" cy="320630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teamleider 0,9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 VTE</a:t>
            </a:r>
          </a:p>
        </p:txBody>
      </p:sp>
      <p:sp>
        <p:nvSpPr>
          <p:cNvPr id="128" name="Rechthoek: afgeronde hoeken 127">
            <a:extLst>
              <a:ext uri="{FF2B5EF4-FFF2-40B4-BE49-F238E27FC236}">
                <a16:creationId xmlns:a16="http://schemas.microsoft.com/office/drawing/2014/main" id="{756B3470-BF87-6784-98DE-6D5485F5D91F}"/>
              </a:ext>
            </a:extLst>
          </p:cNvPr>
          <p:cNvSpPr/>
          <p:nvPr/>
        </p:nvSpPr>
        <p:spPr>
          <a:xfrm>
            <a:off x="3456706" y="7380159"/>
            <a:ext cx="1212374" cy="404598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Omgeving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29" name="Rechthoek 128">
            <a:extLst>
              <a:ext uri="{FF2B5EF4-FFF2-40B4-BE49-F238E27FC236}">
                <a16:creationId xmlns:a16="http://schemas.microsoft.com/office/drawing/2014/main" id="{77B535A1-9DB9-CF58-30D8-990B27828AFB}"/>
              </a:ext>
            </a:extLst>
          </p:cNvPr>
          <p:cNvSpPr/>
          <p:nvPr/>
        </p:nvSpPr>
        <p:spPr>
          <a:xfrm>
            <a:off x="3629894" y="7881215"/>
            <a:ext cx="2275022" cy="930645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OM-HH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expert ruimtelijke ordening + OM 1 VTE</a:t>
            </a:r>
          </a:p>
          <a:p>
            <a:r>
              <a:rPr lang="nl-NL" sz="10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expert milieu + HH 1 VTE 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Wonen 1 VTE (intergemeentelijke </a:t>
            </a:r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smw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.)</a:t>
            </a:r>
          </a:p>
          <a:p>
            <a:r>
              <a:rPr lang="nl-NL" sz="1000" dirty="0">
                <a:solidFill>
                  <a:srgbClr val="DE506D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 RO (B1-B3) 1 VTE</a:t>
            </a:r>
          </a:p>
        </p:txBody>
      </p:sp>
      <p:sp>
        <p:nvSpPr>
          <p:cNvPr id="134" name="Rechthoek: afgeronde hoeken 133">
            <a:extLst>
              <a:ext uri="{FF2B5EF4-FFF2-40B4-BE49-F238E27FC236}">
                <a16:creationId xmlns:a16="http://schemas.microsoft.com/office/drawing/2014/main" id="{CB512350-E4D2-18F5-4D39-AF62C615596B}"/>
              </a:ext>
            </a:extLst>
          </p:cNvPr>
          <p:cNvSpPr/>
          <p:nvPr/>
        </p:nvSpPr>
        <p:spPr>
          <a:xfrm>
            <a:off x="3456706" y="8960625"/>
            <a:ext cx="1212374" cy="404598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Technische zaken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35" name="Rechthoek 134">
            <a:extLst>
              <a:ext uri="{FF2B5EF4-FFF2-40B4-BE49-F238E27FC236}">
                <a16:creationId xmlns:a16="http://schemas.microsoft.com/office/drawing/2014/main" id="{FF5AAA62-3B8B-C8A7-0118-7CDEBEFCEC6E}"/>
              </a:ext>
            </a:extLst>
          </p:cNvPr>
          <p:cNvSpPr/>
          <p:nvPr/>
        </p:nvSpPr>
        <p:spPr>
          <a:xfrm>
            <a:off x="3536843" y="9428737"/>
            <a:ext cx="1734148" cy="143315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1 VTE</a:t>
            </a:r>
          </a:p>
        </p:txBody>
      </p:sp>
      <p:sp>
        <p:nvSpPr>
          <p:cNvPr id="136" name="Rechthoek: afgeronde hoeken 135">
            <a:extLst>
              <a:ext uri="{FF2B5EF4-FFF2-40B4-BE49-F238E27FC236}">
                <a16:creationId xmlns:a16="http://schemas.microsoft.com/office/drawing/2014/main" id="{60801E1F-96A6-1459-BF2E-B22A32B2F5D0}"/>
              </a:ext>
            </a:extLst>
          </p:cNvPr>
          <p:cNvSpPr/>
          <p:nvPr/>
        </p:nvSpPr>
        <p:spPr>
          <a:xfrm>
            <a:off x="3777681" y="9577725"/>
            <a:ext cx="1549597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Uitbestede werken/Gebouwen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37" name="Rechthoek 136">
            <a:extLst>
              <a:ext uri="{FF2B5EF4-FFF2-40B4-BE49-F238E27FC236}">
                <a16:creationId xmlns:a16="http://schemas.microsoft.com/office/drawing/2014/main" id="{85EEE999-9E07-EAC7-3BD7-2C0EE58E7D12}"/>
              </a:ext>
            </a:extLst>
          </p:cNvPr>
          <p:cNvSpPr/>
          <p:nvPr/>
        </p:nvSpPr>
        <p:spPr>
          <a:xfrm>
            <a:off x="3999109" y="10085024"/>
            <a:ext cx="1765473" cy="172951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1,9 VTE</a:t>
            </a:r>
          </a:p>
        </p:txBody>
      </p:sp>
      <p:sp>
        <p:nvSpPr>
          <p:cNvPr id="138" name="Rechthoek: afgeronde hoeken 137">
            <a:extLst>
              <a:ext uri="{FF2B5EF4-FFF2-40B4-BE49-F238E27FC236}">
                <a16:creationId xmlns:a16="http://schemas.microsoft.com/office/drawing/2014/main" id="{38002636-4D05-3A65-7D32-42B0908CF0D7}"/>
              </a:ext>
            </a:extLst>
          </p:cNvPr>
          <p:cNvSpPr/>
          <p:nvPr/>
        </p:nvSpPr>
        <p:spPr>
          <a:xfrm>
            <a:off x="3784426" y="10360676"/>
            <a:ext cx="1549597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Werken in </a:t>
            </a:r>
          </a:p>
          <a:p>
            <a:pPr algn="ctr"/>
            <a:r>
              <a:rPr lang="nl-NL" sz="1200" dirty="0">
                <a:latin typeface="Platform Regular" panose="020B0504030202020204" pitchFamily="34" charset="0"/>
              </a:rPr>
              <a:t>eigen beheer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39" name="Rechthoek 138">
            <a:extLst>
              <a:ext uri="{FF2B5EF4-FFF2-40B4-BE49-F238E27FC236}">
                <a16:creationId xmlns:a16="http://schemas.microsoft.com/office/drawing/2014/main" id="{D61F5E87-85A3-53AD-5480-E02075099FD6}"/>
              </a:ext>
            </a:extLst>
          </p:cNvPr>
          <p:cNvSpPr/>
          <p:nvPr/>
        </p:nvSpPr>
        <p:spPr>
          <a:xfrm>
            <a:off x="3999109" y="10870506"/>
            <a:ext cx="1765473" cy="333322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teamleider 1 VTE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1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40" name="Rechthoek: afgeronde hoeken 139">
            <a:extLst>
              <a:ext uri="{FF2B5EF4-FFF2-40B4-BE49-F238E27FC236}">
                <a16:creationId xmlns:a16="http://schemas.microsoft.com/office/drawing/2014/main" id="{E857FB4D-2323-1F9A-777C-49BB58022792}"/>
              </a:ext>
            </a:extLst>
          </p:cNvPr>
          <p:cNvSpPr/>
          <p:nvPr/>
        </p:nvSpPr>
        <p:spPr>
          <a:xfrm>
            <a:off x="4403917" y="11328695"/>
            <a:ext cx="1212374" cy="404598"/>
          </a:xfrm>
          <a:prstGeom prst="roundRect">
            <a:avLst/>
          </a:prstGeom>
          <a:solidFill>
            <a:srgbClr val="3254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>
                <a:latin typeface="Platform Regular" panose="020B0504030202020204" pitchFamily="34" charset="0"/>
              </a:rPr>
              <a:t>Logistiek en signalisatie</a:t>
            </a:r>
            <a:endParaRPr lang="nl-BE" sz="1100" dirty="0">
              <a:latin typeface="Platform Regular" panose="020B0504030202020204" pitchFamily="34" charset="0"/>
            </a:endParaRPr>
          </a:p>
        </p:txBody>
      </p:sp>
      <p:sp>
        <p:nvSpPr>
          <p:cNvPr id="141" name="Rechthoek: afgeronde hoeken 140">
            <a:extLst>
              <a:ext uri="{FF2B5EF4-FFF2-40B4-BE49-F238E27FC236}">
                <a16:creationId xmlns:a16="http://schemas.microsoft.com/office/drawing/2014/main" id="{8BFF9727-082F-462E-E940-1F25FC984453}"/>
              </a:ext>
            </a:extLst>
          </p:cNvPr>
          <p:cNvSpPr/>
          <p:nvPr/>
        </p:nvSpPr>
        <p:spPr>
          <a:xfrm>
            <a:off x="4403917" y="11807083"/>
            <a:ext cx="1212374" cy="404598"/>
          </a:xfrm>
          <a:prstGeom prst="roundRect">
            <a:avLst/>
          </a:prstGeom>
          <a:solidFill>
            <a:srgbClr val="3254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>
                <a:latin typeface="Platform Regular" panose="020B0504030202020204" pitchFamily="34" charset="0"/>
              </a:rPr>
              <a:t>Openbare  werken</a:t>
            </a:r>
            <a:endParaRPr lang="nl-BE" sz="1100" dirty="0">
              <a:latin typeface="Platform Regular" panose="020B0504030202020204" pitchFamily="34" charset="0"/>
            </a:endParaRPr>
          </a:p>
        </p:txBody>
      </p:sp>
      <p:sp>
        <p:nvSpPr>
          <p:cNvPr id="146" name="Rechthoek 145">
            <a:extLst>
              <a:ext uri="{FF2B5EF4-FFF2-40B4-BE49-F238E27FC236}">
                <a16:creationId xmlns:a16="http://schemas.microsoft.com/office/drawing/2014/main" id="{6F58514B-12AE-367B-0DC3-B38656864B58}"/>
              </a:ext>
            </a:extLst>
          </p:cNvPr>
          <p:cNvSpPr/>
          <p:nvPr/>
        </p:nvSpPr>
        <p:spPr>
          <a:xfrm>
            <a:off x="5698216" y="11874531"/>
            <a:ext cx="1906719" cy="299888"/>
          </a:xfrm>
          <a:prstGeom prst="rect">
            <a:avLst/>
          </a:prstGeom>
          <a:solidFill>
            <a:srgbClr val="97B8C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ploegbaas 1 VTE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 2,5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48" name="Rechthoek 147">
            <a:extLst>
              <a:ext uri="{FF2B5EF4-FFF2-40B4-BE49-F238E27FC236}">
                <a16:creationId xmlns:a16="http://schemas.microsoft.com/office/drawing/2014/main" id="{A25FA6A3-DD79-846D-FC29-0972E4C15865}"/>
              </a:ext>
            </a:extLst>
          </p:cNvPr>
          <p:cNvSpPr/>
          <p:nvPr/>
        </p:nvSpPr>
        <p:spPr>
          <a:xfrm>
            <a:off x="5694949" y="11411322"/>
            <a:ext cx="1909986" cy="299888"/>
          </a:xfrm>
          <a:prstGeom prst="rect">
            <a:avLst/>
          </a:prstGeom>
          <a:solidFill>
            <a:srgbClr val="97B8C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ploegbaas 0,8 VTE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3,5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50" name="Graphic 149" descr="Pijlen in visgraatmotief silhouet">
            <a:extLst>
              <a:ext uri="{FF2B5EF4-FFF2-40B4-BE49-F238E27FC236}">
                <a16:creationId xmlns:a16="http://schemas.microsoft.com/office/drawing/2014/main" id="{468B6B6E-2A57-86C7-337F-4C76DF6A24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3832763" y="3387998"/>
            <a:ext cx="197119" cy="197119"/>
          </a:xfrm>
          <a:prstGeom prst="rect">
            <a:avLst/>
          </a:prstGeom>
        </p:spPr>
      </p:pic>
      <p:pic>
        <p:nvPicPr>
          <p:cNvPr id="151" name="Graphic 150" descr="Pijlen in visgraatmotief silhouet">
            <a:extLst>
              <a:ext uri="{FF2B5EF4-FFF2-40B4-BE49-F238E27FC236}">
                <a16:creationId xmlns:a16="http://schemas.microsoft.com/office/drawing/2014/main" id="{45024A78-0698-9859-C517-9E6655554A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8103826" y="3546492"/>
            <a:ext cx="197119" cy="197119"/>
          </a:xfrm>
          <a:prstGeom prst="rect">
            <a:avLst/>
          </a:prstGeom>
        </p:spPr>
      </p:pic>
      <p:pic>
        <p:nvPicPr>
          <p:cNvPr id="152" name="Graphic 151" descr="Pijlen in visgraatmotief silhouet">
            <a:extLst>
              <a:ext uri="{FF2B5EF4-FFF2-40B4-BE49-F238E27FC236}">
                <a16:creationId xmlns:a16="http://schemas.microsoft.com/office/drawing/2014/main" id="{B7886CBB-AA63-DD09-9474-30BF13B5CD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6452823" y="3394960"/>
            <a:ext cx="197119" cy="197119"/>
          </a:xfrm>
          <a:prstGeom prst="rect">
            <a:avLst/>
          </a:prstGeom>
        </p:spPr>
      </p:pic>
      <p:cxnSp>
        <p:nvCxnSpPr>
          <p:cNvPr id="154" name="Rechte verbindingslijn 153">
            <a:extLst>
              <a:ext uri="{FF2B5EF4-FFF2-40B4-BE49-F238E27FC236}">
                <a16:creationId xmlns:a16="http://schemas.microsoft.com/office/drawing/2014/main" id="{C1462299-1A49-D7CF-BAAB-B471C22B7947}"/>
              </a:ext>
            </a:extLst>
          </p:cNvPr>
          <p:cNvCxnSpPr>
            <a:cxnSpLocks/>
          </p:cNvCxnSpPr>
          <p:nvPr/>
        </p:nvCxnSpPr>
        <p:spPr>
          <a:xfrm>
            <a:off x="802640" y="4131614"/>
            <a:ext cx="10624" cy="6298134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6" name="Rechte verbindingslijn 155">
            <a:extLst>
              <a:ext uri="{FF2B5EF4-FFF2-40B4-BE49-F238E27FC236}">
                <a16:creationId xmlns:a16="http://schemas.microsoft.com/office/drawing/2014/main" id="{C51DC226-76CD-A4BF-A4D7-E916A8B8DD8D}"/>
              </a:ext>
            </a:extLst>
          </p:cNvPr>
          <p:cNvCxnSpPr>
            <a:cxnSpLocks/>
            <a:endCxn id="92" idx="1"/>
          </p:cNvCxnSpPr>
          <p:nvPr/>
        </p:nvCxnSpPr>
        <p:spPr>
          <a:xfrm>
            <a:off x="804672" y="4317185"/>
            <a:ext cx="310215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8" name="Rechte verbindingslijn 157">
            <a:extLst>
              <a:ext uri="{FF2B5EF4-FFF2-40B4-BE49-F238E27FC236}">
                <a16:creationId xmlns:a16="http://schemas.microsoft.com/office/drawing/2014/main" id="{2D3DF090-88C8-CAA8-040D-D4C9D6696835}"/>
              </a:ext>
            </a:extLst>
          </p:cNvPr>
          <p:cNvCxnSpPr>
            <a:cxnSpLocks/>
            <a:endCxn id="64" idx="1"/>
          </p:cNvCxnSpPr>
          <p:nvPr/>
        </p:nvCxnSpPr>
        <p:spPr>
          <a:xfrm>
            <a:off x="802640" y="4854646"/>
            <a:ext cx="168851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0" name="Rechte verbindingslijn 159">
            <a:extLst>
              <a:ext uri="{FF2B5EF4-FFF2-40B4-BE49-F238E27FC236}">
                <a16:creationId xmlns:a16="http://schemas.microsoft.com/office/drawing/2014/main" id="{DB4A1CE0-5398-5CD9-A941-2033FE19B451}"/>
              </a:ext>
            </a:extLst>
          </p:cNvPr>
          <p:cNvCxnSpPr>
            <a:cxnSpLocks/>
            <a:endCxn id="85" idx="1"/>
          </p:cNvCxnSpPr>
          <p:nvPr/>
        </p:nvCxnSpPr>
        <p:spPr>
          <a:xfrm>
            <a:off x="758902" y="5775064"/>
            <a:ext cx="209702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1" name="Rechte verbindingslijn 160">
            <a:extLst>
              <a:ext uri="{FF2B5EF4-FFF2-40B4-BE49-F238E27FC236}">
                <a16:creationId xmlns:a16="http://schemas.microsoft.com/office/drawing/2014/main" id="{35B56FEE-6F9A-1AC5-96D7-70F4A7387634}"/>
              </a:ext>
            </a:extLst>
          </p:cNvPr>
          <p:cNvCxnSpPr>
            <a:cxnSpLocks/>
            <a:endCxn id="86" idx="1"/>
          </p:cNvCxnSpPr>
          <p:nvPr/>
        </p:nvCxnSpPr>
        <p:spPr>
          <a:xfrm>
            <a:off x="802248" y="7114512"/>
            <a:ext cx="214782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2" name="Rechte verbindingslijn 161">
            <a:extLst>
              <a:ext uri="{FF2B5EF4-FFF2-40B4-BE49-F238E27FC236}">
                <a16:creationId xmlns:a16="http://schemas.microsoft.com/office/drawing/2014/main" id="{F55B67D5-8666-4C35-D281-1D8A9C328AA7}"/>
              </a:ext>
            </a:extLst>
          </p:cNvPr>
          <p:cNvCxnSpPr>
            <a:cxnSpLocks/>
            <a:endCxn id="87" idx="1"/>
          </p:cNvCxnSpPr>
          <p:nvPr/>
        </p:nvCxnSpPr>
        <p:spPr>
          <a:xfrm>
            <a:off x="813264" y="8579378"/>
            <a:ext cx="215244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3" name="Rechte verbindingslijn 162">
            <a:extLst>
              <a:ext uri="{FF2B5EF4-FFF2-40B4-BE49-F238E27FC236}">
                <a16:creationId xmlns:a16="http://schemas.microsoft.com/office/drawing/2014/main" id="{B0209F2D-089A-095B-D451-5F2E851243C9}"/>
              </a:ext>
            </a:extLst>
          </p:cNvPr>
          <p:cNvCxnSpPr>
            <a:cxnSpLocks/>
            <a:endCxn id="90" idx="1"/>
          </p:cNvCxnSpPr>
          <p:nvPr/>
        </p:nvCxnSpPr>
        <p:spPr>
          <a:xfrm>
            <a:off x="820825" y="10429748"/>
            <a:ext cx="202082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2" name="Rechte verbindingslijn 181">
            <a:extLst>
              <a:ext uri="{FF2B5EF4-FFF2-40B4-BE49-F238E27FC236}">
                <a16:creationId xmlns:a16="http://schemas.microsoft.com/office/drawing/2014/main" id="{4D9A23B6-7FAC-870D-EEC6-46604F23B0EE}"/>
              </a:ext>
            </a:extLst>
          </p:cNvPr>
          <p:cNvCxnSpPr>
            <a:cxnSpLocks/>
          </p:cNvCxnSpPr>
          <p:nvPr/>
        </p:nvCxnSpPr>
        <p:spPr>
          <a:xfrm>
            <a:off x="3312160" y="4131614"/>
            <a:ext cx="0" cy="4915475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4" name="Rechte verbindingslijn 183">
            <a:extLst>
              <a:ext uri="{FF2B5EF4-FFF2-40B4-BE49-F238E27FC236}">
                <a16:creationId xmlns:a16="http://schemas.microsoft.com/office/drawing/2014/main" id="{73483E73-5971-B724-EE1A-4EE8A40EA939}"/>
              </a:ext>
            </a:extLst>
          </p:cNvPr>
          <p:cNvCxnSpPr>
            <a:cxnSpLocks/>
          </p:cNvCxnSpPr>
          <p:nvPr/>
        </p:nvCxnSpPr>
        <p:spPr>
          <a:xfrm>
            <a:off x="3314700" y="5721348"/>
            <a:ext cx="108995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7" name="Rechte verbindingslijn 186">
            <a:extLst>
              <a:ext uri="{FF2B5EF4-FFF2-40B4-BE49-F238E27FC236}">
                <a16:creationId xmlns:a16="http://schemas.microsoft.com/office/drawing/2014/main" id="{555BB5B8-8463-23D6-51B8-7A56789CD2E0}"/>
              </a:ext>
            </a:extLst>
          </p:cNvPr>
          <p:cNvCxnSpPr>
            <a:cxnSpLocks/>
            <a:endCxn id="128" idx="1"/>
          </p:cNvCxnSpPr>
          <p:nvPr/>
        </p:nvCxnSpPr>
        <p:spPr>
          <a:xfrm>
            <a:off x="3314700" y="7582458"/>
            <a:ext cx="142006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8" name="Rechte verbindingslijn 187">
            <a:extLst>
              <a:ext uri="{FF2B5EF4-FFF2-40B4-BE49-F238E27FC236}">
                <a16:creationId xmlns:a16="http://schemas.microsoft.com/office/drawing/2014/main" id="{E51CE2F7-E08A-49AD-3D2F-6D3D81B31C7A}"/>
              </a:ext>
            </a:extLst>
          </p:cNvPr>
          <p:cNvCxnSpPr>
            <a:cxnSpLocks/>
          </p:cNvCxnSpPr>
          <p:nvPr/>
        </p:nvCxnSpPr>
        <p:spPr>
          <a:xfrm>
            <a:off x="3314700" y="6684909"/>
            <a:ext cx="108995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9" name="Rechte verbindingslijn 188">
            <a:extLst>
              <a:ext uri="{FF2B5EF4-FFF2-40B4-BE49-F238E27FC236}">
                <a16:creationId xmlns:a16="http://schemas.microsoft.com/office/drawing/2014/main" id="{53879A26-37B6-8CD6-8CEC-9171D754579E}"/>
              </a:ext>
            </a:extLst>
          </p:cNvPr>
          <p:cNvCxnSpPr>
            <a:cxnSpLocks/>
          </p:cNvCxnSpPr>
          <p:nvPr/>
        </p:nvCxnSpPr>
        <p:spPr>
          <a:xfrm>
            <a:off x="3314700" y="9047089"/>
            <a:ext cx="108995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0" name="Rechte verbindingslijn 189">
            <a:extLst>
              <a:ext uri="{FF2B5EF4-FFF2-40B4-BE49-F238E27FC236}">
                <a16:creationId xmlns:a16="http://schemas.microsoft.com/office/drawing/2014/main" id="{77A3BCD3-246F-FAFD-8632-D92E1676D7DB}"/>
              </a:ext>
            </a:extLst>
          </p:cNvPr>
          <p:cNvCxnSpPr>
            <a:cxnSpLocks/>
          </p:cNvCxnSpPr>
          <p:nvPr/>
        </p:nvCxnSpPr>
        <p:spPr>
          <a:xfrm>
            <a:off x="6007502" y="4074248"/>
            <a:ext cx="0" cy="5159784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1" name="Rechte verbindingslijn 190">
            <a:extLst>
              <a:ext uri="{FF2B5EF4-FFF2-40B4-BE49-F238E27FC236}">
                <a16:creationId xmlns:a16="http://schemas.microsoft.com/office/drawing/2014/main" id="{47663929-3E9C-BBB7-1F36-D57D6092B641}"/>
              </a:ext>
            </a:extLst>
          </p:cNvPr>
          <p:cNvCxnSpPr>
            <a:cxnSpLocks/>
            <a:endCxn id="109" idx="1"/>
          </p:cNvCxnSpPr>
          <p:nvPr/>
        </p:nvCxnSpPr>
        <p:spPr>
          <a:xfrm>
            <a:off x="6007502" y="4414964"/>
            <a:ext cx="272938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3" name="Rechte verbindingslijn 192">
            <a:extLst>
              <a:ext uri="{FF2B5EF4-FFF2-40B4-BE49-F238E27FC236}">
                <a16:creationId xmlns:a16="http://schemas.microsoft.com/office/drawing/2014/main" id="{EFF957EF-093C-2D4A-131E-0E23267024B2}"/>
              </a:ext>
            </a:extLst>
          </p:cNvPr>
          <p:cNvCxnSpPr>
            <a:cxnSpLocks/>
            <a:endCxn id="110" idx="1"/>
          </p:cNvCxnSpPr>
          <p:nvPr/>
        </p:nvCxnSpPr>
        <p:spPr>
          <a:xfrm>
            <a:off x="6007502" y="5448588"/>
            <a:ext cx="272938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4" name="Rechte verbindingslijn 193">
            <a:extLst>
              <a:ext uri="{FF2B5EF4-FFF2-40B4-BE49-F238E27FC236}">
                <a16:creationId xmlns:a16="http://schemas.microsoft.com/office/drawing/2014/main" id="{A75EBFE4-570E-F0D9-0A0C-522530BFB648}"/>
              </a:ext>
            </a:extLst>
          </p:cNvPr>
          <p:cNvCxnSpPr>
            <a:cxnSpLocks/>
            <a:endCxn id="111" idx="1"/>
          </p:cNvCxnSpPr>
          <p:nvPr/>
        </p:nvCxnSpPr>
        <p:spPr>
          <a:xfrm>
            <a:off x="6007502" y="6679300"/>
            <a:ext cx="288782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5" name="Rechte verbindingslijn 194">
            <a:extLst>
              <a:ext uri="{FF2B5EF4-FFF2-40B4-BE49-F238E27FC236}">
                <a16:creationId xmlns:a16="http://schemas.microsoft.com/office/drawing/2014/main" id="{3C2BC527-D668-D14C-79AB-5521DFB6671D}"/>
              </a:ext>
            </a:extLst>
          </p:cNvPr>
          <p:cNvCxnSpPr>
            <a:cxnSpLocks/>
            <a:endCxn id="112" idx="1"/>
          </p:cNvCxnSpPr>
          <p:nvPr/>
        </p:nvCxnSpPr>
        <p:spPr>
          <a:xfrm>
            <a:off x="6007502" y="7546212"/>
            <a:ext cx="310956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6" name="Rechte verbindingslijn 195">
            <a:extLst>
              <a:ext uri="{FF2B5EF4-FFF2-40B4-BE49-F238E27FC236}">
                <a16:creationId xmlns:a16="http://schemas.microsoft.com/office/drawing/2014/main" id="{A1B66511-274E-E4F1-A141-433D32B8A049}"/>
              </a:ext>
            </a:extLst>
          </p:cNvPr>
          <p:cNvCxnSpPr>
            <a:cxnSpLocks/>
          </p:cNvCxnSpPr>
          <p:nvPr/>
        </p:nvCxnSpPr>
        <p:spPr>
          <a:xfrm>
            <a:off x="6007502" y="8412760"/>
            <a:ext cx="288782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7" name="Rechte verbindingslijn 196">
            <a:extLst>
              <a:ext uri="{FF2B5EF4-FFF2-40B4-BE49-F238E27FC236}">
                <a16:creationId xmlns:a16="http://schemas.microsoft.com/office/drawing/2014/main" id="{7022D64C-7960-F3E1-1105-52B6A125C9CF}"/>
              </a:ext>
            </a:extLst>
          </p:cNvPr>
          <p:cNvCxnSpPr>
            <a:cxnSpLocks/>
            <a:endCxn id="114" idx="1"/>
          </p:cNvCxnSpPr>
          <p:nvPr/>
        </p:nvCxnSpPr>
        <p:spPr>
          <a:xfrm>
            <a:off x="6007502" y="9221778"/>
            <a:ext cx="288782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8" name="Rechte verbindingslijn 207">
            <a:extLst>
              <a:ext uri="{FF2B5EF4-FFF2-40B4-BE49-F238E27FC236}">
                <a16:creationId xmlns:a16="http://schemas.microsoft.com/office/drawing/2014/main" id="{05E96D07-C1B2-B27F-7787-AB7A6902B4D7}"/>
              </a:ext>
            </a:extLst>
          </p:cNvPr>
          <p:cNvCxnSpPr>
            <a:cxnSpLocks/>
          </p:cNvCxnSpPr>
          <p:nvPr/>
        </p:nvCxnSpPr>
        <p:spPr>
          <a:xfrm>
            <a:off x="1156777" y="8781677"/>
            <a:ext cx="0" cy="277482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0" name="Rechte verbindingslijn 209">
            <a:extLst>
              <a:ext uri="{FF2B5EF4-FFF2-40B4-BE49-F238E27FC236}">
                <a16:creationId xmlns:a16="http://schemas.microsoft.com/office/drawing/2014/main" id="{154B281F-85B7-D4E0-4C54-3CF2D4403341}"/>
              </a:ext>
            </a:extLst>
          </p:cNvPr>
          <p:cNvCxnSpPr>
            <a:cxnSpLocks/>
            <a:endCxn id="88" idx="1"/>
          </p:cNvCxnSpPr>
          <p:nvPr/>
        </p:nvCxnSpPr>
        <p:spPr>
          <a:xfrm>
            <a:off x="1156777" y="9058882"/>
            <a:ext cx="226026" cy="0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5" name="Rechte verbindingslijn 234">
            <a:extLst>
              <a:ext uri="{FF2B5EF4-FFF2-40B4-BE49-F238E27FC236}">
                <a16:creationId xmlns:a16="http://schemas.microsoft.com/office/drawing/2014/main" id="{9B0DB8C0-0747-3209-1BFD-1A14E28ABF5E}"/>
              </a:ext>
            </a:extLst>
          </p:cNvPr>
          <p:cNvCxnSpPr>
            <a:cxnSpLocks/>
          </p:cNvCxnSpPr>
          <p:nvPr/>
        </p:nvCxnSpPr>
        <p:spPr>
          <a:xfrm>
            <a:off x="3896815" y="10643049"/>
            <a:ext cx="0" cy="2940309"/>
          </a:xfrm>
          <a:prstGeom prst="line">
            <a:avLst/>
          </a:prstGeom>
          <a:ln w="12700">
            <a:solidFill>
              <a:srgbClr val="2B839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7" name="Rechte verbindingslijn 236">
            <a:extLst>
              <a:ext uri="{FF2B5EF4-FFF2-40B4-BE49-F238E27FC236}">
                <a16:creationId xmlns:a16="http://schemas.microsoft.com/office/drawing/2014/main" id="{2420147E-57DE-BE83-4F4E-91D0E538623B}"/>
              </a:ext>
            </a:extLst>
          </p:cNvPr>
          <p:cNvCxnSpPr>
            <a:cxnSpLocks/>
          </p:cNvCxnSpPr>
          <p:nvPr/>
        </p:nvCxnSpPr>
        <p:spPr>
          <a:xfrm>
            <a:off x="3894619" y="11522996"/>
            <a:ext cx="506606" cy="1684"/>
          </a:xfrm>
          <a:prstGeom prst="line">
            <a:avLst/>
          </a:prstGeom>
          <a:ln w="12700">
            <a:solidFill>
              <a:srgbClr val="2B839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9" name="Rechte verbindingslijn 238">
            <a:extLst>
              <a:ext uri="{FF2B5EF4-FFF2-40B4-BE49-F238E27FC236}">
                <a16:creationId xmlns:a16="http://schemas.microsoft.com/office/drawing/2014/main" id="{595E0006-4F50-E9E0-7C7A-025CBAC49B7B}"/>
              </a:ext>
            </a:extLst>
          </p:cNvPr>
          <p:cNvCxnSpPr>
            <a:cxnSpLocks/>
          </p:cNvCxnSpPr>
          <p:nvPr/>
        </p:nvCxnSpPr>
        <p:spPr>
          <a:xfrm>
            <a:off x="3894619" y="12004981"/>
            <a:ext cx="495246" cy="0"/>
          </a:xfrm>
          <a:prstGeom prst="line">
            <a:avLst/>
          </a:prstGeom>
          <a:ln w="12700">
            <a:solidFill>
              <a:srgbClr val="2B839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2" name="Rechte verbindingslijn 241">
            <a:extLst>
              <a:ext uri="{FF2B5EF4-FFF2-40B4-BE49-F238E27FC236}">
                <a16:creationId xmlns:a16="http://schemas.microsoft.com/office/drawing/2014/main" id="{72CEAA1B-D07D-554B-50A0-748154CE53EF}"/>
              </a:ext>
            </a:extLst>
          </p:cNvPr>
          <p:cNvCxnSpPr>
            <a:cxnSpLocks/>
          </p:cNvCxnSpPr>
          <p:nvPr/>
        </p:nvCxnSpPr>
        <p:spPr>
          <a:xfrm>
            <a:off x="3894619" y="12537760"/>
            <a:ext cx="495246" cy="0"/>
          </a:xfrm>
          <a:prstGeom prst="line">
            <a:avLst/>
          </a:prstGeom>
          <a:ln w="12700">
            <a:solidFill>
              <a:srgbClr val="2B839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3" name="Rechte verbindingslijn 242">
            <a:extLst>
              <a:ext uri="{FF2B5EF4-FFF2-40B4-BE49-F238E27FC236}">
                <a16:creationId xmlns:a16="http://schemas.microsoft.com/office/drawing/2014/main" id="{C90B6B93-EF2C-0133-DB94-559FEF565079}"/>
              </a:ext>
            </a:extLst>
          </p:cNvPr>
          <p:cNvCxnSpPr>
            <a:cxnSpLocks/>
          </p:cNvCxnSpPr>
          <p:nvPr/>
        </p:nvCxnSpPr>
        <p:spPr>
          <a:xfrm>
            <a:off x="3894619" y="13025440"/>
            <a:ext cx="495246" cy="0"/>
          </a:xfrm>
          <a:prstGeom prst="line">
            <a:avLst/>
          </a:prstGeom>
          <a:ln w="12700">
            <a:solidFill>
              <a:srgbClr val="2B839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4" name="Rechte verbindingslijn 243">
            <a:extLst>
              <a:ext uri="{FF2B5EF4-FFF2-40B4-BE49-F238E27FC236}">
                <a16:creationId xmlns:a16="http://schemas.microsoft.com/office/drawing/2014/main" id="{F26FAE06-5AE8-1365-EE2C-B404F321AE6A}"/>
              </a:ext>
            </a:extLst>
          </p:cNvPr>
          <p:cNvCxnSpPr>
            <a:cxnSpLocks/>
          </p:cNvCxnSpPr>
          <p:nvPr/>
        </p:nvCxnSpPr>
        <p:spPr>
          <a:xfrm>
            <a:off x="3894619" y="13586272"/>
            <a:ext cx="495246" cy="0"/>
          </a:xfrm>
          <a:prstGeom prst="line">
            <a:avLst/>
          </a:prstGeom>
          <a:ln w="12700">
            <a:solidFill>
              <a:srgbClr val="2B839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7" name="Rechte verbindingslijn 256">
            <a:extLst>
              <a:ext uri="{FF2B5EF4-FFF2-40B4-BE49-F238E27FC236}">
                <a16:creationId xmlns:a16="http://schemas.microsoft.com/office/drawing/2014/main" id="{08E4C441-0406-1589-0B41-363E107C546A}"/>
              </a:ext>
            </a:extLst>
          </p:cNvPr>
          <p:cNvCxnSpPr>
            <a:cxnSpLocks/>
            <a:endCxn id="89" idx="1"/>
          </p:cNvCxnSpPr>
          <p:nvPr/>
        </p:nvCxnSpPr>
        <p:spPr>
          <a:xfrm>
            <a:off x="820884" y="10011093"/>
            <a:ext cx="561919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5" name="Rechthoek 264">
            <a:extLst>
              <a:ext uri="{FF2B5EF4-FFF2-40B4-BE49-F238E27FC236}">
                <a16:creationId xmlns:a16="http://schemas.microsoft.com/office/drawing/2014/main" id="{2A0480E5-6A40-E705-88D1-176616ED80CE}"/>
              </a:ext>
            </a:extLst>
          </p:cNvPr>
          <p:cNvSpPr/>
          <p:nvPr/>
        </p:nvSpPr>
        <p:spPr>
          <a:xfrm>
            <a:off x="8172629" y="12108115"/>
            <a:ext cx="1908592" cy="2035753"/>
          </a:xfrm>
          <a:prstGeom prst="rect">
            <a:avLst/>
          </a:prstGeom>
          <a:noFill/>
          <a:ln w="12700">
            <a:solidFill>
              <a:srgbClr val="32546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dirty="0">
                <a:solidFill>
                  <a:schemeClr val="accent1"/>
                </a:solidFill>
                <a:latin typeface="Platform Regular" panose="020B0504030202020204" pitchFamily="34" charset="0"/>
              </a:rPr>
              <a:t>Legende</a:t>
            </a:r>
          </a:p>
          <a:p>
            <a:r>
              <a:rPr lang="nl-NL" sz="1000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       lid van het MAT</a:t>
            </a:r>
          </a:p>
          <a:p>
            <a:r>
              <a:rPr lang="nl-NL" sz="1000" i="1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cursief = payroll OCMW</a:t>
            </a:r>
          </a:p>
          <a:p>
            <a:r>
              <a:rPr lang="nl-NL" sz="1000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OM=omgevingsambtenaar</a:t>
            </a:r>
          </a:p>
          <a:p>
            <a:r>
              <a:rPr lang="nl-NL" sz="1000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HH=handhaving</a:t>
            </a:r>
          </a:p>
          <a:p>
            <a:r>
              <a:rPr lang="nl-NL" sz="1000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X= vacante functie</a:t>
            </a:r>
          </a:p>
          <a:p>
            <a:r>
              <a:rPr lang="nl-NL" sz="1000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tijdelijke contracten = niet opgenomen</a:t>
            </a:r>
          </a:p>
          <a:p>
            <a:r>
              <a:rPr lang="nl-NL" sz="1000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VTE = huidige bezetting (incl. afwezigheden &lt;1 jaar)</a:t>
            </a:r>
          </a:p>
          <a:p>
            <a:pPr algn="ctr"/>
            <a:endParaRPr lang="nl-BE" dirty="0"/>
          </a:p>
        </p:txBody>
      </p:sp>
      <p:pic>
        <p:nvPicPr>
          <p:cNvPr id="266" name="object 167">
            <a:extLst>
              <a:ext uri="{FF2B5EF4-FFF2-40B4-BE49-F238E27FC236}">
                <a16:creationId xmlns:a16="http://schemas.microsoft.com/office/drawing/2014/main" id="{CE6367B5-D15E-0CAA-3CE5-099CF6CC6A0C}"/>
              </a:ext>
            </a:extLst>
          </p:cNvPr>
          <p:cNvPicPr/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265747" y="12348636"/>
            <a:ext cx="234251" cy="223270"/>
          </a:xfrm>
          <a:prstGeom prst="rect">
            <a:avLst/>
          </a:prstGeom>
        </p:spPr>
      </p:pic>
      <p:sp>
        <p:nvSpPr>
          <p:cNvPr id="277" name="Ovaal 276">
            <a:extLst>
              <a:ext uri="{FF2B5EF4-FFF2-40B4-BE49-F238E27FC236}">
                <a16:creationId xmlns:a16="http://schemas.microsoft.com/office/drawing/2014/main" id="{B1AFDE26-B902-1F8B-7572-F2BA08767349}"/>
              </a:ext>
            </a:extLst>
          </p:cNvPr>
          <p:cNvSpPr/>
          <p:nvPr/>
        </p:nvSpPr>
        <p:spPr>
          <a:xfrm>
            <a:off x="8606279" y="599938"/>
            <a:ext cx="1268566" cy="1214399"/>
          </a:xfrm>
          <a:prstGeom prst="ellipse">
            <a:avLst/>
          </a:prstGeom>
          <a:solidFill>
            <a:srgbClr val="97B8C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>
                <a:latin typeface="Platform Regular" panose="020B0504030202020204" pitchFamily="34" charset="0"/>
              </a:rPr>
              <a:t>Fase 2 2028</a:t>
            </a:r>
            <a:endParaRPr lang="nl-BE" dirty="0">
              <a:latin typeface="Platform Regular" panose="020B0504030202020204" pitchFamily="34" charset="0"/>
            </a:endParaRPr>
          </a:p>
        </p:txBody>
      </p:sp>
      <p:sp>
        <p:nvSpPr>
          <p:cNvPr id="279" name="Rechthoek: afgeronde hoeken 278">
            <a:extLst>
              <a:ext uri="{FF2B5EF4-FFF2-40B4-BE49-F238E27FC236}">
                <a16:creationId xmlns:a16="http://schemas.microsoft.com/office/drawing/2014/main" id="{CD5DB9A0-D25C-E64D-E8C9-8A11E1CD8CE3}"/>
              </a:ext>
            </a:extLst>
          </p:cNvPr>
          <p:cNvSpPr/>
          <p:nvPr/>
        </p:nvSpPr>
        <p:spPr>
          <a:xfrm>
            <a:off x="7540748" y="3551762"/>
            <a:ext cx="1566227" cy="572976"/>
          </a:xfrm>
          <a:prstGeom prst="roundRect">
            <a:avLst/>
          </a:prstGeom>
          <a:solidFill>
            <a:srgbClr val="CBC45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Personeel en organisatie</a:t>
            </a:r>
          </a:p>
          <a:p>
            <a:pPr algn="ctr"/>
            <a:r>
              <a:rPr lang="nl-BE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HR-manager 1 VTE</a:t>
            </a:r>
          </a:p>
        </p:txBody>
      </p:sp>
      <p:pic>
        <p:nvPicPr>
          <p:cNvPr id="280" name="object 167">
            <a:extLst>
              <a:ext uri="{FF2B5EF4-FFF2-40B4-BE49-F238E27FC236}">
                <a16:creationId xmlns:a16="http://schemas.microsoft.com/office/drawing/2014/main" id="{A47834AD-B588-FCEF-6D28-B076FAD17682}"/>
              </a:ext>
            </a:extLst>
          </p:cNvPr>
          <p:cNvPicPr/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866012" y="3845126"/>
            <a:ext cx="234251" cy="223270"/>
          </a:xfrm>
          <a:prstGeom prst="rect">
            <a:avLst/>
          </a:prstGeom>
        </p:spPr>
      </p:pic>
      <p:sp>
        <p:nvSpPr>
          <p:cNvPr id="2" name="Rechthoek: afgeronde hoeken 1">
            <a:extLst>
              <a:ext uri="{FF2B5EF4-FFF2-40B4-BE49-F238E27FC236}">
                <a16:creationId xmlns:a16="http://schemas.microsoft.com/office/drawing/2014/main" id="{C600C2C6-F2EA-982B-275C-240AEB42FE88}"/>
              </a:ext>
            </a:extLst>
          </p:cNvPr>
          <p:cNvSpPr/>
          <p:nvPr/>
        </p:nvSpPr>
        <p:spPr>
          <a:xfrm>
            <a:off x="3423694" y="4213751"/>
            <a:ext cx="1728285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Adm. en operationele werking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D42996C4-0D56-5B51-C9B4-19E1363F9FEF}"/>
              </a:ext>
            </a:extLst>
          </p:cNvPr>
          <p:cNvSpPr/>
          <p:nvPr/>
        </p:nvSpPr>
        <p:spPr>
          <a:xfrm>
            <a:off x="3614977" y="4702137"/>
            <a:ext cx="2147596" cy="708079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teamleider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</a:t>
            </a:r>
            <a:r>
              <a:rPr lang="nl-NL" sz="1000" dirty="0">
                <a:solidFill>
                  <a:srgbClr val="DE506D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6,34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(incl. milieu, mobiliteit, technische zaken, werken in eigen beheer)</a:t>
            </a:r>
          </a:p>
        </p:txBody>
      </p:sp>
      <p:sp>
        <p:nvSpPr>
          <p:cNvPr id="27" name="Rechthoek: afgeronde hoeken 26">
            <a:extLst>
              <a:ext uri="{FF2B5EF4-FFF2-40B4-BE49-F238E27FC236}">
                <a16:creationId xmlns:a16="http://schemas.microsoft.com/office/drawing/2014/main" id="{976E9F7A-65D9-657D-CF30-3D0A053962C4}"/>
              </a:ext>
            </a:extLst>
          </p:cNvPr>
          <p:cNvSpPr/>
          <p:nvPr/>
        </p:nvSpPr>
        <p:spPr>
          <a:xfrm>
            <a:off x="4399193" y="12298504"/>
            <a:ext cx="1212374" cy="404598"/>
          </a:xfrm>
          <a:prstGeom prst="roundRect">
            <a:avLst/>
          </a:prstGeom>
          <a:solidFill>
            <a:srgbClr val="3254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>
                <a:latin typeface="Platform Regular" panose="020B0504030202020204" pitchFamily="34" charset="0"/>
              </a:rPr>
              <a:t>Groen</a:t>
            </a:r>
            <a:endParaRPr lang="nl-BE" sz="1100" dirty="0">
              <a:latin typeface="Platform Regular" panose="020B0504030202020204" pitchFamily="34" charset="0"/>
            </a:endParaRPr>
          </a:p>
        </p:txBody>
      </p:sp>
      <p:sp>
        <p:nvSpPr>
          <p:cNvPr id="28" name="Rechthoek: afgeronde hoeken 27">
            <a:extLst>
              <a:ext uri="{FF2B5EF4-FFF2-40B4-BE49-F238E27FC236}">
                <a16:creationId xmlns:a16="http://schemas.microsoft.com/office/drawing/2014/main" id="{C341B4FE-C69B-5805-7B09-94F0EB8D8374}"/>
              </a:ext>
            </a:extLst>
          </p:cNvPr>
          <p:cNvSpPr/>
          <p:nvPr/>
        </p:nvSpPr>
        <p:spPr>
          <a:xfrm>
            <a:off x="4396794" y="12817098"/>
            <a:ext cx="1212374" cy="404598"/>
          </a:xfrm>
          <a:prstGeom prst="roundRect">
            <a:avLst/>
          </a:prstGeom>
          <a:solidFill>
            <a:srgbClr val="3254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>
                <a:latin typeface="Platform Regular" panose="020B0504030202020204" pitchFamily="34" charset="0"/>
              </a:rPr>
              <a:t>Begraafplaatsen</a:t>
            </a:r>
            <a:endParaRPr lang="nl-BE" sz="1100" dirty="0">
              <a:latin typeface="Platform Regular" panose="020B0504030202020204" pitchFamily="34" charset="0"/>
            </a:endParaRPr>
          </a:p>
        </p:txBody>
      </p:sp>
      <p:sp>
        <p:nvSpPr>
          <p:cNvPr id="29" name="Rechthoek: afgeronde hoeken 28">
            <a:extLst>
              <a:ext uri="{FF2B5EF4-FFF2-40B4-BE49-F238E27FC236}">
                <a16:creationId xmlns:a16="http://schemas.microsoft.com/office/drawing/2014/main" id="{A8CC6FB4-8E05-65F9-4CA2-813633801847}"/>
              </a:ext>
            </a:extLst>
          </p:cNvPr>
          <p:cNvSpPr/>
          <p:nvPr/>
        </p:nvSpPr>
        <p:spPr>
          <a:xfrm>
            <a:off x="4396794" y="13326593"/>
            <a:ext cx="1246341" cy="404598"/>
          </a:xfrm>
          <a:prstGeom prst="roundRect">
            <a:avLst/>
          </a:prstGeom>
          <a:solidFill>
            <a:srgbClr val="3254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>
                <a:latin typeface="Platform Regular" panose="020B0504030202020204" pitchFamily="34" charset="0"/>
              </a:rPr>
              <a:t>Gebouwen</a:t>
            </a:r>
            <a:endParaRPr lang="nl-BE" sz="1100" dirty="0">
              <a:latin typeface="Platform Regular" panose="020B0504030202020204" pitchFamily="34" charset="0"/>
            </a:endParaRPr>
          </a:p>
        </p:txBody>
      </p:sp>
      <p:sp>
        <p:nvSpPr>
          <p:cNvPr id="30" name="Rechthoek 29">
            <a:extLst>
              <a:ext uri="{FF2B5EF4-FFF2-40B4-BE49-F238E27FC236}">
                <a16:creationId xmlns:a16="http://schemas.microsoft.com/office/drawing/2014/main" id="{BB29245F-60B9-149A-09B2-9FCC94013ACF}"/>
              </a:ext>
            </a:extLst>
          </p:cNvPr>
          <p:cNvSpPr/>
          <p:nvPr/>
        </p:nvSpPr>
        <p:spPr>
          <a:xfrm>
            <a:off x="5705141" y="12852344"/>
            <a:ext cx="1906719" cy="299888"/>
          </a:xfrm>
          <a:prstGeom prst="rect">
            <a:avLst/>
          </a:prstGeom>
          <a:solidFill>
            <a:srgbClr val="97B8C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ploegbaas 1 VTE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2,8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1" name="Rechthoek 30">
            <a:extLst>
              <a:ext uri="{FF2B5EF4-FFF2-40B4-BE49-F238E27FC236}">
                <a16:creationId xmlns:a16="http://schemas.microsoft.com/office/drawing/2014/main" id="{585C7F03-2A68-88E3-57D0-425B7C34DFA4}"/>
              </a:ext>
            </a:extLst>
          </p:cNvPr>
          <p:cNvSpPr/>
          <p:nvPr/>
        </p:nvSpPr>
        <p:spPr>
          <a:xfrm>
            <a:off x="5705142" y="12360760"/>
            <a:ext cx="1906719" cy="299888"/>
          </a:xfrm>
          <a:prstGeom prst="rect">
            <a:avLst/>
          </a:prstGeom>
          <a:solidFill>
            <a:srgbClr val="97B8C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ploegbaas 1 VTE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</a:t>
            </a:r>
            <a:r>
              <a:rPr lang="nl-NL" sz="1000" dirty="0">
                <a:solidFill>
                  <a:srgbClr val="DE506D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5,17 VTE</a:t>
            </a:r>
            <a:endParaRPr lang="nl-BE" sz="1000" dirty="0">
              <a:solidFill>
                <a:srgbClr val="DE506D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2" name="Rechthoek 31">
            <a:extLst>
              <a:ext uri="{FF2B5EF4-FFF2-40B4-BE49-F238E27FC236}">
                <a16:creationId xmlns:a16="http://schemas.microsoft.com/office/drawing/2014/main" id="{55325B43-DC20-838A-3490-F7F3C6601BCA}"/>
              </a:ext>
            </a:extLst>
          </p:cNvPr>
          <p:cNvSpPr/>
          <p:nvPr/>
        </p:nvSpPr>
        <p:spPr>
          <a:xfrm>
            <a:off x="5701875" y="13373358"/>
            <a:ext cx="1909986" cy="299888"/>
          </a:xfrm>
          <a:prstGeom prst="rect">
            <a:avLst/>
          </a:prstGeom>
          <a:solidFill>
            <a:srgbClr val="97B8C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ploegbaas 1 VTE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2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cxnSp>
        <p:nvCxnSpPr>
          <p:cNvPr id="33" name="Rechte verbindingslijn 32">
            <a:extLst>
              <a:ext uri="{FF2B5EF4-FFF2-40B4-BE49-F238E27FC236}">
                <a16:creationId xmlns:a16="http://schemas.microsoft.com/office/drawing/2014/main" id="{A1C00751-9F06-3421-9639-8C29AB7B2F7B}"/>
              </a:ext>
            </a:extLst>
          </p:cNvPr>
          <p:cNvCxnSpPr>
            <a:cxnSpLocks/>
          </p:cNvCxnSpPr>
          <p:nvPr/>
        </p:nvCxnSpPr>
        <p:spPr>
          <a:xfrm>
            <a:off x="3551660" y="9182193"/>
            <a:ext cx="0" cy="1380782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Rechte verbindingslijn 35">
            <a:extLst>
              <a:ext uri="{FF2B5EF4-FFF2-40B4-BE49-F238E27FC236}">
                <a16:creationId xmlns:a16="http://schemas.microsoft.com/office/drawing/2014/main" id="{B6F2C8B5-C761-F80C-F420-CD4E2A066DEF}"/>
              </a:ext>
            </a:extLst>
          </p:cNvPr>
          <p:cNvCxnSpPr>
            <a:cxnSpLocks/>
            <a:endCxn id="138" idx="1"/>
          </p:cNvCxnSpPr>
          <p:nvPr/>
        </p:nvCxnSpPr>
        <p:spPr>
          <a:xfrm>
            <a:off x="3547872" y="10562975"/>
            <a:ext cx="236554" cy="0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Rechte verbindingslijn 41">
            <a:extLst>
              <a:ext uri="{FF2B5EF4-FFF2-40B4-BE49-F238E27FC236}">
                <a16:creationId xmlns:a16="http://schemas.microsoft.com/office/drawing/2014/main" id="{C7C3ECCE-EC68-2388-D2DD-EDC714768ACE}"/>
              </a:ext>
            </a:extLst>
          </p:cNvPr>
          <p:cNvCxnSpPr>
            <a:cxnSpLocks/>
          </p:cNvCxnSpPr>
          <p:nvPr/>
        </p:nvCxnSpPr>
        <p:spPr>
          <a:xfrm>
            <a:off x="3547872" y="9809428"/>
            <a:ext cx="236554" cy="0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bject 11">
            <a:extLst>
              <a:ext uri="{FF2B5EF4-FFF2-40B4-BE49-F238E27FC236}">
                <a16:creationId xmlns:a16="http://schemas.microsoft.com/office/drawing/2014/main" id="{5F2D6D96-CD1C-CF03-77F2-136D37E89F9F}"/>
              </a:ext>
            </a:extLst>
          </p:cNvPr>
          <p:cNvSpPr/>
          <p:nvPr/>
        </p:nvSpPr>
        <p:spPr>
          <a:xfrm>
            <a:off x="2792151" y="970617"/>
            <a:ext cx="5103495" cy="344805"/>
          </a:xfrm>
          <a:custGeom>
            <a:avLst/>
            <a:gdLst/>
            <a:ahLst/>
            <a:cxnLst/>
            <a:rect l="l" t="t" r="r" b="b"/>
            <a:pathLst>
              <a:path w="5103495" h="344805">
                <a:moveTo>
                  <a:pt x="5103406" y="6832"/>
                </a:moveTo>
                <a:lnTo>
                  <a:pt x="5096586" y="12"/>
                </a:lnTo>
                <a:lnTo>
                  <a:pt x="2583700" y="12"/>
                </a:lnTo>
                <a:lnTo>
                  <a:pt x="2575280" y="0"/>
                </a:lnTo>
                <a:lnTo>
                  <a:pt x="2551696" y="12"/>
                </a:lnTo>
                <a:lnTo>
                  <a:pt x="2528125" y="0"/>
                </a:lnTo>
                <a:lnTo>
                  <a:pt x="2519705" y="0"/>
                </a:lnTo>
                <a:lnTo>
                  <a:pt x="6819" y="12"/>
                </a:lnTo>
                <a:lnTo>
                  <a:pt x="0" y="6832"/>
                </a:lnTo>
                <a:lnTo>
                  <a:pt x="12" y="23672"/>
                </a:lnTo>
                <a:lnTo>
                  <a:pt x="2717" y="26390"/>
                </a:lnTo>
                <a:lnTo>
                  <a:pt x="2717" y="344360"/>
                </a:lnTo>
                <a:lnTo>
                  <a:pt x="33210" y="344360"/>
                </a:lnTo>
                <a:lnTo>
                  <a:pt x="33210" y="30505"/>
                </a:lnTo>
                <a:lnTo>
                  <a:pt x="2551696" y="30505"/>
                </a:lnTo>
                <a:lnTo>
                  <a:pt x="5070195" y="30505"/>
                </a:lnTo>
                <a:lnTo>
                  <a:pt x="5070195" y="344360"/>
                </a:lnTo>
                <a:lnTo>
                  <a:pt x="5100688" y="344360"/>
                </a:lnTo>
                <a:lnTo>
                  <a:pt x="5100688" y="26390"/>
                </a:lnTo>
                <a:lnTo>
                  <a:pt x="5103393" y="23672"/>
                </a:lnTo>
                <a:lnTo>
                  <a:pt x="5103406" y="6832"/>
                </a:lnTo>
                <a:close/>
              </a:path>
            </a:pathLst>
          </a:custGeom>
          <a:solidFill>
            <a:srgbClr val="32546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14">
            <a:extLst>
              <a:ext uri="{FF2B5EF4-FFF2-40B4-BE49-F238E27FC236}">
                <a16:creationId xmlns:a16="http://schemas.microsoft.com/office/drawing/2014/main" id="{8413A297-D601-57E5-616A-F6493EC4EC8A}"/>
              </a:ext>
            </a:extLst>
          </p:cNvPr>
          <p:cNvSpPr/>
          <p:nvPr/>
        </p:nvSpPr>
        <p:spPr>
          <a:xfrm>
            <a:off x="2788662" y="1470332"/>
            <a:ext cx="5103495" cy="344805"/>
          </a:xfrm>
          <a:custGeom>
            <a:avLst/>
            <a:gdLst/>
            <a:ahLst/>
            <a:cxnLst/>
            <a:rect l="l" t="t" r="r" b="b"/>
            <a:pathLst>
              <a:path w="5103495" h="344805">
                <a:moveTo>
                  <a:pt x="5103406" y="337527"/>
                </a:moveTo>
                <a:lnTo>
                  <a:pt x="5103393" y="320687"/>
                </a:lnTo>
                <a:lnTo>
                  <a:pt x="5100688" y="317982"/>
                </a:lnTo>
                <a:lnTo>
                  <a:pt x="5100688" y="0"/>
                </a:lnTo>
                <a:lnTo>
                  <a:pt x="5070195" y="0"/>
                </a:lnTo>
                <a:lnTo>
                  <a:pt x="5070195" y="313867"/>
                </a:lnTo>
                <a:lnTo>
                  <a:pt x="2583700" y="313867"/>
                </a:lnTo>
                <a:lnTo>
                  <a:pt x="2519705" y="313867"/>
                </a:lnTo>
                <a:lnTo>
                  <a:pt x="33210" y="313867"/>
                </a:lnTo>
                <a:lnTo>
                  <a:pt x="33210" y="0"/>
                </a:lnTo>
                <a:lnTo>
                  <a:pt x="2717" y="0"/>
                </a:lnTo>
                <a:lnTo>
                  <a:pt x="2717" y="317982"/>
                </a:lnTo>
                <a:lnTo>
                  <a:pt x="12" y="320687"/>
                </a:lnTo>
                <a:lnTo>
                  <a:pt x="0" y="337527"/>
                </a:lnTo>
                <a:lnTo>
                  <a:pt x="6819" y="344347"/>
                </a:lnTo>
                <a:lnTo>
                  <a:pt x="2519692" y="344360"/>
                </a:lnTo>
                <a:lnTo>
                  <a:pt x="2528125" y="344360"/>
                </a:lnTo>
                <a:lnTo>
                  <a:pt x="2551696" y="344360"/>
                </a:lnTo>
                <a:lnTo>
                  <a:pt x="2575280" y="344360"/>
                </a:lnTo>
                <a:lnTo>
                  <a:pt x="2583700" y="344360"/>
                </a:lnTo>
                <a:lnTo>
                  <a:pt x="5096586" y="344347"/>
                </a:lnTo>
                <a:lnTo>
                  <a:pt x="5103406" y="337527"/>
                </a:lnTo>
                <a:close/>
              </a:path>
            </a:pathLst>
          </a:custGeom>
          <a:solidFill>
            <a:srgbClr val="32546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194">
            <a:extLst>
              <a:ext uri="{FF2B5EF4-FFF2-40B4-BE49-F238E27FC236}">
                <a16:creationId xmlns:a16="http://schemas.microsoft.com/office/drawing/2014/main" id="{022FE390-6FD2-1BA8-D1D8-1509F388FA52}"/>
              </a:ext>
            </a:extLst>
          </p:cNvPr>
          <p:cNvSpPr txBox="1"/>
          <p:nvPr/>
        </p:nvSpPr>
        <p:spPr>
          <a:xfrm>
            <a:off x="3224281" y="1074835"/>
            <a:ext cx="3998595" cy="659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3655" algn="ctr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solidFill>
                  <a:srgbClr val="325469"/>
                </a:solidFill>
                <a:latin typeface="Platform Regular"/>
                <a:cs typeface="Platform Regular"/>
              </a:rPr>
              <a:t>Gemeenteraad/Raad</a:t>
            </a:r>
            <a:r>
              <a:rPr sz="1400" spc="20" dirty="0">
                <a:solidFill>
                  <a:srgbClr val="325469"/>
                </a:solidFill>
                <a:latin typeface="Platform Regular"/>
                <a:cs typeface="Platform Regular"/>
              </a:rPr>
              <a:t> </a:t>
            </a:r>
            <a:r>
              <a:rPr sz="1400" dirty="0">
                <a:solidFill>
                  <a:srgbClr val="325469"/>
                </a:solidFill>
                <a:latin typeface="Platform Regular"/>
                <a:cs typeface="Platform Regular"/>
              </a:rPr>
              <a:t>voor</a:t>
            </a:r>
            <a:r>
              <a:rPr sz="1400" spc="20" dirty="0">
                <a:solidFill>
                  <a:srgbClr val="325469"/>
                </a:solidFill>
                <a:latin typeface="Platform Regular"/>
                <a:cs typeface="Platform Regular"/>
              </a:rPr>
              <a:t> </a:t>
            </a:r>
            <a:r>
              <a:rPr sz="1400" spc="-10" dirty="0">
                <a:solidFill>
                  <a:srgbClr val="325469"/>
                </a:solidFill>
                <a:latin typeface="Platform Regular"/>
                <a:cs typeface="Platform Regular"/>
              </a:rPr>
              <a:t>maatschappelijk</a:t>
            </a:r>
            <a:r>
              <a:rPr sz="1400" spc="20" dirty="0">
                <a:solidFill>
                  <a:srgbClr val="325469"/>
                </a:solidFill>
                <a:latin typeface="Platform Regular"/>
                <a:cs typeface="Platform Regular"/>
              </a:rPr>
              <a:t> </a:t>
            </a:r>
            <a:r>
              <a:rPr sz="1400" spc="-10" dirty="0">
                <a:solidFill>
                  <a:srgbClr val="325469"/>
                </a:solidFill>
                <a:latin typeface="Platform Regular"/>
                <a:cs typeface="Platform Regular"/>
              </a:rPr>
              <a:t>welzijn</a:t>
            </a:r>
            <a:endParaRPr sz="1400" dirty="0">
              <a:solidFill>
                <a:srgbClr val="325469"/>
              </a:solidFill>
              <a:latin typeface="Platform Regular"/>
              <a:cs typeface="Platform Regular"/>
            </a:endParaRPr>
          </a:p>
          <a:p>
            <a:pPr algn="ctr">
              <a:lnSpc>
                <a:spcPct val="100000"/>
              </a:lnSpc>
            </a:pPr>
            <a:endParaRPr lang="nl-NL" sz="1400" spc="-10" dirty="0">
              <a:solidFill>
                <a:srgbClr val="325469"/>
              </a:solidFill>
              <a:latin typeface="Platform Regular"/>
              <a:cs typeface="Platform Regular"/>
            </a:endParaRPr>
          </a:p>
          <a:p>
            <a:pPr algn="ctr">
              <a:lnSpc>
                <a:spcPct val="100000"/>
              </a:lnSpc>
            </a:pPr>
            <a:r>
              <a:rPr sz="1400" spc="-10" dirty="0">
                <a:solidFill>
                  <a:srgbClr val="DE506D"/>
                </a:solidFill>
                <a:latin typeface="Platform Regular"/>
                <a:cs typeface="Platform Regular"/>
              </a:rPr>
              <a:t>College</a:t>
            </a:r>
            <a:r>
              <a:rPr sz="1400" spc="5" dirty="0">
                <a:solidFill>
                  <a:srgbClr val="DE506D"/>
                </a:solidFill>
                <a:latin typeface="Platform Regular"/>
                <a:cs typeface="Platform Regular"/>
              </a:rPr>
              <a:t> </a:t>
            </a:r>
            <a:r>
              <a:rPr sz="1400" dirty="0">
                <a:solidFill>
                  <a:srgbClr val="DE506D"/>
                </a:solidFill>
                <a:latin typeface="Platform Regular"/>
                <a:cs typeface="Platform Regular"/>
              </a:rPr>
              <a:t>van</a:t>
            </a:r>
            <a:r>
              <a:rPr sz="1400" spc="10" dirty="0">
                <a:solidFill>
                  <a:srgbClr val="DE506D"/>
                </a:solidFill>
                <a:latin typeface="Platform Regular"/>
                <a:cs typeface="Platform Regular"/>
              </a:rPr>
              <a:t> </a:t>
            </a:r>
            <a:r>
              <a:rPr sz="1400" spc="-10" dirty="0">
                <a:solidFill>
                  <a:srgbClr val="DE506D"/>
                </a:solidFill>
                <a:latin typeface="Platform Regular"/>
                <a:cs typeface="Platform Regular"/>
              </a:rPr>
              <a:t>burgemeester</a:t>
            </a:r>
            <a:r>
              <a:rPr sz="1400" spc="10" dirty="0">
                <a:solidFill>
                  <a:srgbClr val="DE506D"/>
                </a:solidFill>
                <a:latin typeface="Platform Regular"/>
                <a:cs typeface="Platform Regular"/>
              </a:rPr>
              <a:t> </a:t>
            </a:r>
            <a:r>
              <a:rPr sz="1400" dirty="0">
                <a:solidFill>
                  <a:srgbClr val="DE506D"/>
                </a:solidFill>
                <a:latin typeface="Platform Regular"/>
                <a:cs typeface="Platform Regular"/>
              </a:rPr>
              <a:t>en</a:t>
            </a:r>
            <a:r>
              <a:rPr sz="1400" spc="10" dirty="0">
                <a:solidFill>
                  <a:srgbClr val="DE506D"/>
                </a:solidFill>
                <a:latin typeface="Platform Regular"/>
                <a:cs typeface="Platform Regular"/>
              </a:rPr>
              <a:t> </a:t>
            </a:r>
            <a:r>
              <a:rPr sz="1400" spc="-10" dirty="0">
                <a:solidFill>
                  <a:srgbClr val="DE506D"/>
                </a:solidFill>
                <a:latin typeface="Platform Regular"/>
                <a:cs typeface="Platform Regular"/>
              </a:rPr>
              <a:t>schepenen/Vast</a:t>
            </a:r>
            <a:r>
              <a:rPr sz="1400" spc="5" dirty="0">
                <a:solidFill>
                  <a:srgbClr val="DE506D"/>
                </a:solidFill>
                <a:latin typeface="Platform Regular"/>
                <a:cs typeface="Platform Regular"/>
              </a:rPr>
              <a:t> </a:t>
            </a:r>
            <a:r>
              <a:rPr sz="1400" spc="-10" dirty="0">
                <a:solidFill>
                  <a:srgbClr val="DE506D"/>
                </a:solidFill>
                <a:latin typeface="Platform Regular"/>
                <a:cs typeface="Platform Regular"/>
              </a:rPr>
              <a:t>bureau</a:t>
            </a:r>
            <a:endParaRPr sz="1400" dirty="0">
              <a:solidFill>
                <a:srgbClr val="DE506D"/>
              </a:solidFill>
              <a:latin typeface="Platform Regular"/>
              <a:cs typeface="Platform Regular"/>
            </a:endParaRPr>
          </a:p>
        </p:txBody>
      </p:sp>
      <p:sp>
        <p:nvSpPr>
          <p:cNvPr id="51" name="Rechthoek: afgeronde hoeken 50">
            <a:extLst>
              <a:ext uri="{FF2B5EF4-FFF2-40B4-BE49-F238E27FC236}">
                <a16:creationId xmlns:a16="http://schemas.microsoft.com/office/drawing/2014/main" id="{86D58E73-8625-2F52-3C09-3952B17BE1D8}"/>
              </a:ext>
            </a:extLst>
          </p:cNvPr>
          <p:cNvSpPr/>
          <p:nvPr/>
        </p:nvSpPr>
        <p:spPr>
          <a:xfrm>
            <a:off x="4753367" y="1976214"/>
            <a:ext cx="1151440" cy="572976"/>
          </a:xfrm>
          <a:prstGeom prst="roundRect">
            <a:avLst/>
          </a:prstGeom>
          <a:ln>
            <a:solidFill>
              <a:srgbClr val="325469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nl-NL" sz="1200" dirty="0">
                <a:solidFill>
                  <a:srgbClr val="325469"/>
                </a:solidFill>
                <a:latin typeface="Platform Regular" panose="020B0504030202020204" pitchFamily="34" charset="0"/>
              </a:rPr>
              <a:t>algemeen directeur</a:t>
            </a:r>
            <a:endParaRPr lang="nl-BE" sz="1200" dirty="0">
              <a:solidFill>
                <a:srgbClr val="325469"/>
              </a:solidFill>
              <a:latin typeface="Platform Regular" panose="020B0504030202020204" pitchFamily="34" charset="0"/>
            </a:endParaRPr>
          </a:p>
        </p:txBody>
      </p:sp>
      <p:pic>
        <p:nvPicPr>
          <p:cNvPr id="52" name="object 167">
            <a:extLst>
              <a:ext uri="{FF2B5EF4-FFF2-40B4-BE49-F238E27FC236}">
                <a16:creationId xmlns:a16="http://schemas.microsoft.com/office/drawing/2014/main" id="{F393FBC2-E373-EA01-1CF2-2E69DBB29423}"/>
              </a:ext>
            </a:extLst>
          </p:cNvPr>
          <p:cNvPicPr/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623177" y="2011108"/>
            <a:ext cx="234251" cy="223270"/>
          </a:xfrm>
          <a:prstGeom prst="rect">
            <a:avLst/>
          </a:prstGeom>
        </p:spPr>
      </p:pic>
      <p:sp>
        <p:nvSpPr>
          <p:cNvPr id="53" name="Rechthoek: afgeronde hoeken 52">
            <a:extLst>
              <a:ext uri="{FF2B5EF4-FFF2-40B4-BE49-F238E27FC236}">
                <a16:creationId xmlns:a16="http://schemas.microsoft.com/office/drawing/2014/main" id="{09116E22-FE7D-C839-5423-8B7505E2A88C}"/>
              </a:ext>
            </a:extLst>
          </p:cNvPr>
          <p:cNvSpPr/>
          <p:nvPr/>
        </p:nvSpPr>
        <p:spPr>
          <a:xfrm>
            <a:off x="8411297" y="1976214"/>
            <a:ext cx="1151440" cy="572976"/>
          </a:xfrm>
          <a:prstGeom prst="roundRect">
            <a:avLst/>
          </a:prstGeom>
          <a:noFill/>
          <a:ln>
            <a:solidFill>
              <a:srgbClr val="32546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solidFill>
                  <a:srgbClr val="325469"/>
                </a:solidFill>
                <a:latin typeface="Platform Regular" panose="020B0504030202020204" pitchFamily="34" charset="0"/>
              </a:rPr>
              <a:t>financieel</a:t>
            </a:r>
          </a:p>
          <a:p>
            <a:pPr algn="ctr"/>
            <a:r>
              <a:rPr lang="nl-NL" sz="1200" dirty="0">
                <a:solidFill>
                  <a:srgbClr val="325469"/>
                </a:solidFill>
                <a:latin typeface="Platform Regular" panose="020B0504030202020204" pitchFamily="34" charset="0"/>
              </a:rPr>
              <a:t>directeur</a:t>
            </a:r>
            <a:endParaRPr lang="nl-BE" sz="1200" dirty="0">
              <a:solidFill>
                <a:srgbClr val="325469"/>
              </a:solidFill>
              <a:latin typeface="Platform Regular" panose="020B0504030202020204" pitchFamily="34" charset="0"/>
            </a:endParaRPr>
          </a:p>
        </p:txBody>
      </p:sp>
      <p:sp>
        <p:nvSpPr>
          <p:cNvPr id="54" name="Rechthoek: afgeronde hoeken 53">
            <a:extLst>
              <a:ext uri="{FF2B5EF4-FFF2-40B4-BE49-F238E27FC236}">
                <a16:creationId xmlns:a16="http://schemas.microsoft.com/office/drawing/2014/main" id="{B49AC795-84D1-99DF-1178-427169115C8D}"/>
              </a:ext>
            </a:extLst>
          </p:cNvPr>
          <p:cNvSpPr/>
          <p:nvPr/>
        </p:nvSpPr>
        <p:spPr>
          <a:xfrm>
            <a:off x="5439925" y="2614481"/>
            <a:ext cx="745533" cy="293706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Beleid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55" name="Rechthoek: afgeronde hoeken 54">
            <a:extLst>
              <a:ext uri="{FF2B5EF4-FFF2-40B4-BE49-F238E27FC236}">
                <a16:creationId xmlns:a16="http://schemas.microsoft.com/office/drawing/2014/main" id="{9838DDE4-B857-C05D-42C6-F30208DE0C34}"/>
              </a:ext>
            </a:extLst>
          </p:cNvPr>
          <p:cNvSpPr/>
          <p:nvPr/>
        </p:nvSpPr>
        <p:spPr>
          <a:xfrm>
            <a:off x="5441535" y="2965832"/>
            <a:ext cx="743923" cy="253027"/>
          </a:xfrm>
          <a:prstGeom prst="roundRect">
            <a:avLst/>
          </a:prstGeom>
          <a:solidFill>
            <a:srgbClr val="DE506D"/>
          </a:solidFill>
          <a:ln>
            <a:solidFill>
              <a:srgbClr val="DE506D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IDPBW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56" name="Rechthoek 55">
            <a:extLst>
              <a:ext uri="{FF2B5EF4-FFF2-40B4-BE49-F238E27FC236}">
                <a16:creationId xmlns:a16="http://schemas.microsoft.com/office/drawing/2014/main" id="{12E0D794-AE3E-38D8-F77A-7AFA4979D30E}"/>
              </a:ext>
            </a:extLst>
          </p:cNvPr>
          <p:cNvSpPr/>
          <p:nvPr/>
        </p:nvSpPr>
        <p:spPr>
          <a:xfrm>
            <a:off x="6252672" y="2992382"/>
            <a:ext cx="1624024" cy="190563"/>
          </a:xfrm>
          <a:prstGeom prst="rect">
            <a:avLst/>
          </a:prstGeom>
          <a:solidFill>
            <a:srgbClr val="F8D8DF"/>
          </a:solidFill>
          <a:ln>
            <a:solidFill>
              <a:srgbClr val="DE506D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 VTE</a:t>
            </a:r>
          </a:p>
        </p:txBody>
      </p:sp>
      <p:sp>
        <p:nvSpPr>
          <p:cNvPr id="57" name="Rechthoek 56">
            <a:extLst>
              <a:ext uri="{FF2B5EF4-FFF2-40B4-BE49-F238E27FC236}">
                <a16:creationId xmlns:a16="http://schemas.microsoft.com/office/drawing/2014/main" id="{741C453C-FCFD-2F5D-745B-A60C6CB70215}"/>
              </a:ext>
            </a:extLst>
          </p:cNvPr>
          <p:cNvSpPr/>
          <p:nvPr/>
        </p:nvSpPr>
        <p:spPr>
          <a:xfrm>
            <a:off x="6246100" y="2663251"/>
            <a:ext cx="1637167" cy="192550"/>
          </a:xfrm>
          <a:prstGeom prst="rect">
            <a:avLst/>
          </a:prstGeom>
          <a:solidFill>
            <a:srgbClr val="F8D8DF"/>
          </a:solidFill>
          <a:ln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0,84 VTE</a:t>
            </a:r>
          </a:p>
        </p:txBody>
      </p:sp>
      <p:sp>
        <p:nvSpPr>
          <p:cNvPr id="58" name="Rechthoek 57">
            <a:extLst>
              <a:ext uri="{FF2B5EF4-FFF2-40B4-BE49-F238E27FC236}">
                <a16:creationId xmlns:a16="http://schemas.microsoft.com/office/drawing/2014/main" id="{C5F2F04A-5D4F-276F-AD0F-49C0DFBCBDFF}"/>
              </a:ext>
            </a:extLst>
          </p:cNvPr>
          <p:cNvSpPr/>
          <p:nvPr/>
        </p:nvSpPr>
        <p:spPr>
          <a:xfrm>
            <a:off x="8687022" y="2945495"/>
            <a:ext cx="1624024" cy="546728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3 VTE 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</a:t>
            </a:r>
            <a:r>
              <a:rPr lang="nl-NL" sz="10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medewerker 1 VTE</a:t>
            </a:r>
          </a:p>
        </p:txBody>
      </p:sp>
      <p:sp>
        <p:nvSpPr>
          <p:cNvPr id="59" name="Rechthoek: afgeronde hoeken 58">
            <a:extLst>
              <a:ext uri="{FF2B5EF4-FFF2-40B4-BE49-F238E27FC236}">
                <a16:creationId xmlns:a16="http://schemas.microsoft.com/office/drawing/2014/main" id="{A5EA3D69-DE1F-BD76-14E1-0E60DD848B4D}"/>
              </a:ext>
            </a:extLst>
          </p:cNvPr>
          <p:cNvSpPr/>
          <p:nvPr/>
        </p:nvSpPr>
        <p:spPr>
          <a:xfrm>
            <a:off x="8671944" y="2594184"/>
            <a:ext cx="890793" cy="293706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Financiën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cxnSp>
        <p:nvCxnSpPr>
          <p:cNvPr id="61" name="Rechte verbindingslijn 60">
            <a:extLst>
              <a:ext uri="{FF2B5EF4-FFF2-40B4-BE49-F238E27FC236}">
                <a16:creationId xmlns:a16="http://schemas.microsoft.com/office/drawing/2014/main" id="{0080862C-6EEB-C701-8ABD-B17150F85565}"/>
              </a:ext>
            </a:extLst>
          </p:cNvPr>
          <p:cNvCxnSpPr>
            <a:cxnSpLocks/>
          </p:cNvCxnSpPr>
          <p:nvPr/>
        </p:nvCxnSpPr>
        <p:spPr>
          <a:xfrm>
            <a:off x="8537987" y="2535217"/>
            <a:ext cx="0" cy="275579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61">
            <a:extLst>
              <a:ext uri="{FF2B5EF4-FFF2-40B4-BE49-F238E27FC236}">
                <a16:creationId xmlns:a16="http://schemas.microsoft.com/office/drawing/2014/main" id="{B59DF4CE-9425-B288-5441-2E3B2BF6835D}"/>
              </a:ext>
            </a:extLst>
          </p:cNvPr>
          <p:cNvCxnSpPr>
            <a:cxnSpLocks/>
          </p:cNvCxnSpPr>
          <p:nvPr/>
        </p:nvCxnSpPr>
        <p:spPr>
          <a:xfrm>
            <a:off x="8530327" y="2810796"/>
            <a:ext cx="136468" cy="0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64">
            <a:extLst>
              <a:ext uri="{FF2B5EF4-FFF2-40B4-BE49-F238E27FC236}">
                <a16:creationId xmlns:a16="http://schemas.microsoft.com/office/drawing/2014/main" id="{C40CE227-40E2-D484-DA54-C3A0F2CC31C5}"/>
              </a:ext>
            </a:extLst>
          </p:cNvPr>
          <p:cNvCxnSpPr>
            <a:cxnSpLocks/>
            <a:stCxn id="51" idx="2"/>
          </p:cNvCxnSpPr>
          <p:nvPr/>
        </p:nvCxnSpPr>
        <p:spPr>
          <a:xfrm>
            <a:off x="5329087" y="2549190"/>
            <a:ext cx="0" cy="732387"/>
          </a:xfrm>
          <a:prstGeom prst="line">
            <a:avLst/>
          </a:prstGeom>
          <a:ln w="12700">
            <a:solidFill>
              <a:srgbClr val="3254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Rechte verbindingslijn 65">
            <a:extLst>
              <a:ext uri="{FF2B5EF4-FFF2-40B4-BE49-F238E27FC236}">
                <a16:creationId xmlns:a16="http://schemas.microsoft.com/office/drawing/2014/main" id="{57DB0071-93F4-2756-A7EB-575438873ED0}"/>
              </a:ext>
            </a:extLst>
          </p:cNvPr>
          <p:cNvCxnSpPr>
            <a:cxnSpLocks/>
            <a:endCxn id="54" idx="1"/>
          </p:cNvCxnSpPr>
          <p:nvPr/>
        </p:nvCxnSpPr>
        <p:spPr>
          <a:xfrm>
            <a:off x="5334261" y="2759526"/>
            <a:ext cx="105664" cy="1808"/>
          </a:xfrm>
          <a:prstGeom prst="line">
            <a:avLst/>
          </a:prstGeom>
          <a:ln w="12700">
            <a:solidFill>
              <a:srgbClr val="3254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66">
            <a:extLst>
              <a:ext uri="{FF2B5EF4-FFF2-40B4-BE49-F238E27FC236}">
                <a16:creationId xmlns:a16="http://schemas.microsoft.com/office/drawing/2014/main" id="{D01AC2D2-D515-06A5-2803-12339230A1A6}"/>
              </a:ext>
            </a:extLst>
          </p:cNvPr>
          <p:cNvCxnSpPr>
            <a:cxnSpLocks/>
          </p:cNvCxnSpPr>
          <p:nvPr/>
        </p:nvCxnSpPr>
        <p:spPr>
          <a:xfrm>
            <a:off x="5329087" y="3090998"/>
            <a:ext cx="105664" cy="1808"/>
          </a:xfrm>
          <a:prstGeom prst="line">
            <a:avLst/>
          </a:prstGeom>
          <a:ln w="12700">
            <a:solidFill>
              <a:srgbClr val="3254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8" name="object 167">
            <a:extLst>
              <a:ext uri="{FF2B5EF4-FFF2-40B4-BE49-F238E27FC236}">
                <a16:creationId xmlns:a16="http://schemas.microsoft.com/office/drawing/2014/main" id="{F0EF76F7-B717-3DDB-3FCD-E47668E8494A}"/>
              </a:ext>
            </a:extLst>
          </p:cNvPr>
          <p:cNvPicPr/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60904" y="1993401"/>
            <a:ext cx="234251" cy="223270"/>
          </a:xfrm>
          <a:prstGeom prst="rect">
            <a:avLst/>
          </a:prstGeom>
        </p:spPr>
      </p:pic>
      <p:cxnSp>
        <p:nvCxnSpPr>
          <p:cNvPr id="69" name="Rechte verbindingslijn 68">
            <a:extLst>
              <a:ext uri="{FF2B5EF4-FFF2-40B4-BE49-F238E27FC236}">
                <a16:creationId xmlns:a16="http://schemas.microsoft.com/office/drawing/2014/main" id="{B0E67B8F-F785-AC15-CF4A-AE051BADA910}"/>
              </a:ext>
            </a:extLst>
          </p:cNvPr>
          <p:cNvCxnSpPr>
            <a:cxnSpLocks/>
          </p:cNvCxnSpPr>
          <p:nvPr/>
        </p:nvCxnSpPr>
        <p:spPr>
          <a:xfrm>
            <a:off x="3312160" y="4404813"/>
            <a:ext cx="108995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Rechthoek: afgeronde hoeken 69">
            <a:extLst>
              <a:ext uri="{FF2B5EF4-FFF2-40B4-BE49-F238E27FC236}">
                <a16:creationId xmlns:a16="http://schemas.microsoft.com/office/drawing/2014/main" id="{864BD8CF-5F45-1DD6-2BE1-088CF05F5160}"/>
              </a:ext>
            </a:extLst>
          </p:cNvPr>
          <p:cNvSpPr/>
          <p:nvPr/>
        </p:nvSpPr>
        <p:spPr>
          <a:xfrm>
            <a:off x="3423695" y="5485096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Klimaat, natuur </a:t>
            </a:r>
            <a:r>
              <a:rPr lang="nl-NL" sz="1200" dirty="0">
                <a:solidFill>
                  <a:schemeClr val="bg1"/>
                </a:solidFill>
                <a:latin typeface="Platform Regular" panose="020B0504030202020204" pitchFamily="34" charset="0"/>
              </a:rPr>
              <a:t>en groen</a:t>
            </a:r>
            <a:endParaRPr lang="nl-BE" sz="1200" dirty="0">
              <a:solidFill>
                <a:schemeClr val="bg1"/>
              </a:solidFill>
              <a:latin typeface="Platform Regular" panose="020B0504030202020204" pitchFamily="34" charset="0"/>
            </a:endParaRPr>
          </a:p>
        </p:txBody>
      </p:sp>
      <p:pic>
        <p:nvPicPr>
          <p:cNvPr id="81" name="Graphic 80" descr="Pijlen in visgraatmotief silhouet">
            <a:extLst>
              <a:ext uri="{FF2B5EF4-FFF2-40B4-BE49-F238E27FC236}">
                <a16:creationId xmlns:a16="http://schemas.microsoft.com/office/drawing/2014/main" id="{75FCA4F2-73D9-19E2-A623-116509E5F4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8103826" y="3384973"/>
            <a:ext cx="197119" cy="197119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1BFAC442-4423-1B04-8BA5-FEE8738A7B06}"/>
              </a:ext>
            </a:extLst>
          </p:cNvPr>
          <p:cNvSpPr/>
          <p:nvPr/>
        </p:nvSpPr>
        <p:spPr>
          <a:xfrm>
            <a:off x="1575078" y="9293347"/>
            <a:ext cx="1595505" cy="483280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1,7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1,6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9CDE0E4E-C083-6EDC-B9C4-099E9A648A11}"/>
              </a:ext>
            </a:extLst>
          </p:cNvPr>
          <p:cNvSpPr/>
          <p:nvPr/>
        </p:nvSpPr>
        <p:spPr>
          <a:xfrm>
            <a:off x="1159363" y="5088482"/>
            <a:ext cx="1731562" cy="444751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1,8 VTE + </a:t>
            </a:r>
            <a:r>
              <a:rPr lang="nl-NL" sz="1000" dirty="0">
                <a:solidFill>
                  <a:srgbClr val="DE506D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brugfiguur: 1,6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87890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thema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Kantoorthema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1558</TotalTime>
  <Words>443</Words>
  <Application>Microsoft Office PowerPoint</Application>
  <PresentationFormat>Aangepast</PresentationFormat>
  <Paragraphs>124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Calibri Light</vt:lpstr>
      <vt:lpstr>Platform Regular</vt:lpstr>
      <vt:lpstr>Kantoorthema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Jolien Pillet</dc:creator>
  <cp:lastModifiedBy>Jasmien Raes</cp:lastModifiedBy>
  <cp:revision>16</cp:revision>
  <cp:lastPrinted>2025-07-30T09:14:54Z</cp:lastPrinted>
  <dcterms:created xsi:type="dcterms:W3CDTF">2025-07-29T13:10:44Z</dcterms:created>
  <dcterms:modified xsi:type="dcterms:W3CDTF">2025-08-26T05:55:44Z</dcterms:modified>
</cp:coreProperties>
</file>